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8" r:id="rId2"/>
  </p:sldMasterIdLst>
  <p:notesMasterIdLst>
    <p:notesMasterId r:id="rId37"/>
  </p:notesMasterIdLst>
  <p:handoutMasterIdLst>
    <p:handoutMasterId r:id="rId38"/>
  </p:handoutMasterIdLst>
  <p:sldIdLst>
    <p:sldId id="257" r:id="rId3"/>
    <p:sldId id="401" r:id="rId4"/>
    <p:sldId id="263" r:id="rId5"/>
    <p:sldId id="273" r:id="rId6"/>
    <p:sldId id="267" r:id="rId7"/>
    <p:sldId id="426" r:id="rId8"/>
    <p:sldId id="259" r:id="rId9"/>
    <p:sldId id="311" r:id="rId10"/>
    <p:sldId id="314" r:id="rId11"/>
    <p:sldId id="315" r:id="rId12"/>
    <p:sldId id="316" r:id="rId13"/>
    <p:sldId id="300" r:id="rId14"/>
    <p:sldId id="275" r:id="rId15"/>
    <p:sldId id="276" r:id="rId16"/>
    <p:sldId id="277" r:id="rId17"/>
    <p:sldId id="305" r:id="rId18"/>
    <p:sldId id="326" r:id="rId19"/>
    <p:sldId id="338" r:id="rId20"/>
    <p:sldId id="390" r:id="rId21"/>
    <p:sldId id="339" r:id="rId22"/>
    <p:sldId id="369" r:id="rId23"/>
    <p:sldId id="370" r:id="rId24"/>
    <p:sldId id="371" r:id="rId25"/>
    <p:sldId id="372" r:id="rId26"/>
    <p:sldId id="373" r:id="rId27"/>
    <p:sldId id="420" r:id="rId28"/>
    <p:sldId id="358" r:id="rId29"/>
    <p:sldId id="419" r:id="rId30"/>
    <p:sldId id="424" r:id="rId31"/>
    <p:sldId id="406" r:id="rId32"/>
    <p:sldId id="407" r:id="rId33"/>
    <p:sldId id="408" r:id="rId34"/>
    <p:sldId id="409" r:id="rId35"/>
    <p:sldId id="414" r:id="rId36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88603" autoAdjust="0"/>
  </p:normalViewPr>
  <p:slideViewPr>
    <p:cSldViewPr snapToGrid="0">
      <p:cViewPr varScale="1">
        <p:scale>
          <a:sx n="102" d="100"/>
          <a:sy n="102" d="100"/>
        </p:scale>
        <p:origin x="12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A9658C-E916-4BAD-B53E-9F95EF6DF78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615CA5D-76D8-4F2E-9C4B-9CC6377E88F6}">
      <dgm:prSet phldrT="[Testo]"/>
      <dgm:spPr>
        <a:solidFill>
          <a:schemeClr val="accent1"/>
        </a:solidFill>
      </dgm:spPr>
      <dgm:t>
        <a:bodyPr/>
        <a:lstStyle/>
        <a:p>
          <a:endParaRPr lang="it-IT" dirty="0"/>
        </a:p>
      </dgm:t>
    </dgm:pt>
    <dgm:pt modelId="{E9FC0A19-857B-410D-92EF-7F670A6F623C}" type="parTrans" cxnId="{C81451E8-78B6-4857-B839-BB12F38FCAAF}">
      <dgm:prSet/>
      <dgm:spPr/>
      <dgm:t>
        <a:bodyPr/>
        <a:lstStyle/>
        <a:p>
          <a:endParaRPr lang="it-IT"/>
        </a:p>
      </dgm:t>
    </dgm:pt>
    <dgm:pt modelId="{8BF4E32F-09B4-4C88-89D8-11800F35F29A}" type="sibTrans" cxnId="{C81451E8-78B6-4857-B839-BB12F38FCAAF}">
      <dgm:prSet/>
      <dgm:spPr/>
      <dgm:t>
        <a:bodyPr/>
        <a:lstStyle/>
        <a:p>
          <a:endParaRPr lang="it-IT"/>
        </a:p>
      </dgm:t>
    </dgm:pt>
    <dgm:pt modelId="{FEA6EAC0-5D22-45F0-88F4-541BEE82BD0D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2000" b="1" dirty="0" smtClean="0">
              <a:solidFill>
                <a:srgbClr val="002060"/>
              </a:solidFill>
            </a:rPr>
            <a:t>CORSIA</a:t>
          </a:r>
        </a:p>
        <a:p>
          <a:r>
            <a:rPr lang="it-IT" sz="1200" b="1" dirty="0" err="1" smtClean="0">
              <a:solidFill>
                <a:srgbClr val="002060"/>
              </a:solidFill>
            </a:rPr>
            <a:t>Carbon</a:t>
          </a:r>
          <a:r>
            <a:rPr lang="it-IT" sz="1200" b="1" dirty="0" smtClean="0">
              <a:solidFill>
                <a:srgbClr val="002060"/>
              </a:solidFill>
            </a:rPr>
            <a:t> </a:t>
          </a:r>
          <a:r>
            <a:rPr lang="it-IT" sz="1200" b="1" dirty="0" err="1" smtClean="0">
              <a:solidFill>
                <a:srgbClr val="002060"/>
              </a:solidFill>
            </a:rPr>
            <a:t>Offsetting</a:t>
          </a:r>
          <a:r>
            <a:rPr lang="it-IT" sz="1200" b="1" dirty="0" smtClean="0">
              <a:solidFill>
                <a:srgbClr val="002060"/>
              </a:solidFill>
            </a:rPr>
            <a:t> and </a:t>
          </a:r>
          <a:r>
            <a:rPr lang="it-IT" sz="1200" b="1" dirty="0" err="1" smtClean="0">
              <a:solidFill>
                <a:srgbClr val="002060"/>
              </a:solidFill>
            </a:rPr>
            <a:t>Reduction</a:t>
          </a:r>
          <a:r>
            <a:rPr lang="it-IT" sz="1200" b="1" dirty="0" smtClean="0">
              <a:solidFill>
                <a:srgbClr val="002060"/>
              </a:solidFill>
            </a:rPr>
            <a:t> </a:t>
          </a:r>
          <a:r>
            <a:rPr lang="it-IT" sz="1200" b="1" dirty="0" err="1" smtClean="0">
              <a:solidFill>
                <a:srgbClr val="002060"/>
              </a:solidFill>
            </a:rPr>
            <a:t>Scheme</a:t>
          </a:r>
          <a:r>
            <a:rPr lang="it-IT" sz="1200" b="1" dirty="0" smtClean="0">
              <a:solidFill>
                <a:srgbClr val="002060"/>
              </a:solidFill>
            </a:rPr>
            <a:t> </a:t>
          </a:r>
          <a:r>
            <a:rPr lang="it-IT" sz="1200" b="1" dirty="0" err="1" smtClean="0">
              <a:solidFill>
                <a:srgbClr val="002060"/>
              </a:solidFill>
            </a:rPr>
            <a:t>for</a:t>
          </a:r>
          <a:r>
            <a:rPr lang="it-IT" sz="1200" b="1" dirty="0" smtClean="0">
              <a:solidFill>
                <a:srgbClr val="002060"/>
              </a:solidFill>
            </a:rPr>
            <a:t> International </a:t>
          </a:r>
          <a:r>
            <a:rPr lang="it-IT" sz="1200" b="1" dirty="0" err="1" smtClean="0">
              <a:solidFill>
                <a:srgbClr val="002060"/>
              </a:solidFill>
            </a:rPr>
            <a:t>Aviation</a:t>
          </a:r>
          <a:r>
            <a:rPr lang="it-IT" sz="1200" b="1" dirty="0" smtClean="0">
              <a:solidFill>
                <a:srgbClr val="002060"/>
              </a:solidFill>
            </a:rPr>
            <a:t> </a:t>
          </a:r>
          <a:endParaRPr lang="it-IT" sz="1200" b="1" dirty="0">
            <a:solidFill>
              <a:srgbClr val="002060"/>
            </a:solidFill>
          </a:endParaRPr>
        </a:p>
      </dgm:t>
    </dgm:pt>
    <dgm:pt modelId="{F0310372-BDED-4174-B5E4-C10B3792810E}" type="parTrans" cxnId="{8115C6AA-38B6-4815-8D29-D7984082F8B4}">
      <dgm:prSet/>
      <dgm:spPr/>
      <dgm:t>
        <a:bodyPr/>
        <a:lstStyle/>
        <a:p>
          <a:endParaRPr lang="it-IT"/>
        </a:p>
      </dgm:t>
    </dgm:pt>
    <dgm:pt modelId="{B901E197-6FF5-4207-8100-E1C07B830E00}" type="sibTrans" cxnId="{8115C6AA-38B6-4815-8D29-D7984082F8B4}">
      <dgm:prSet/>
      <dgm:spPr/>
      <dgm:t>
        <a:bodyPr/>
        <a:lstStyle/>
        <a:p>
          <a:endParaRPr lang="it-IT"/>
        </a:p>
      </dgm:t>
    </dgm:pt>
    <dgm:pt modelId="{83565E9B-5340-4010-B57D-7A32AFCACBFA}">
      <dgm:prSet phldrT="[Testo]"/>
      <dgm:spPr>
        <a:solidFill>
          <a:schemeClr val="accent5"/>
        </a:solidFill>
      </dgm:spPr>
      <dgm:t>
        <a:bodyPr/>
        <a:lstStyle/>
        <a:p>
          <a:endParaRPr lang="it-IT" dirty="0"/>
        </a:p>
      </dgm:t>
    </dgm:pt>
    <dgm:pt modelId="{E2D6D3A4-42EF-48BF-BF01-18581293D461}" type="parTrans" cxnId="{B0ACDA99-7AE8-4E2F-BFA9-5A7D14717FEC}">
      <dgm:prSet/>
      <dgm:spPr/>
      <dgm:t>
        <a:bodyPr/>
        <a:lstStyle/>
        <a:p>
          <a:endParaRPr lang="it-IT"/>
        </a:p>
      </dgm:t>
    </dgm:pt>
    <dgm:pt modelId="{8551E680-E327-4EA9-B24E-79E8016552C5}" type="sibTrans" cxnId="{B0ACDA99-7AE8-4E2F-BFA9-5A7D14717FEC}">
      <dgm:prSet/>
      <dgm:spPr/>
      <dgm:t>
        <a:bodyPr/>
        <a:lstStyle/>
        <a:p>
          <a:endParaRPr lang="it-IT"/>
        </a:p>
      </dgm:t>
    </dgm:pt>
    <dgm:pt modelId="{E7FF055F-15BF-4C47-B9DA-ABA298090BA1}">
      <dgm:prSet phldrT="[Testo]" custT="1"/>
      <dgm:spPr>
        <a:noFill/>
        <a:ln>
          <a:noFill/>
        </a:ln>
      </dgm:spPr>
      <dgm:t>
        <a:bodyPr/>
        <a:lstStyle/>
        <a:p>
          <a:r>
            <a:rPr lang="it-IT" sz="1800" dirty="0" err="1" smtClean="0"/>
            <a:t>Improved</a:t>
          </a:r>
          <a:endParaRPr lang="it-IT" sz="1800" dirty="0" smtClean="0"/>
        </a:p>
        <a:p>
          <a:r>
            <a:rPr lang="it-IT" sz="1800" dirty="0" err="1" smtClean="0"/>
            <a:t>Infrastructure</a:t>
          </a:r>
          <a:endParaRPr lang="it-IT" sz="1800" dirty="0" smtClean="0"/>
        </a:p>
        <a:p>
          <a:r>
            <a:rPr lang="it-IT" sz="1800" dirty="0" smtClean="0"/>
            <a:t>&amp; Operations</a:t>
          </a:r>
          <a:endParaRPr lang="it-IT" sz="1800" dirty="0"/>
        </a:p>
      </dgm:t>
    </dgm:pt>
    <dgm:pt modelId="{6E18D539-BD9D-455F-B2C0-FB9DAFCE6EA1}" type="parTrans" cxnId="{D3F6862F-8A92-4261-BD30-A6A4DC76CF6F}">
      <dgm:prSet/>
      <dgm:spPr/>
      <dgm:t>
        <a:bodyPr/>
        <a:lstStyle/>
        <a:p>
          <a:endParaRPr lang="it-IT"/>
        </a:p>
      </dgm:t>
    </dgm:pt>
    <dgm:pt modelId="{D9EF3821-A557-4C85-B2D3-CF2366A814D2}" type="sibTrans" cxnId="{D3F6862F-8A92-4261-BD30-A6A4DC76CF6F}">
      <dgm:prSet/>
      <dgm:spPr/>
      <dgm:t>
        <a:bodyPr/>
        <a:lstStyle/>
        <a:p>
          <a:endParaRPr lang="it-IT"/>
        </a:p>
      </dgm:t>
    </dgm:pt>
    <dgm:pt modelId="{DBC049EA-2587-4046-98A3-234F15ADE181}">
      <dgm:prSet phldrT="[Tes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dirty="0" err="1" smtClean="0">
              <a:solidFill>
                <a:srgbClr val="002060"/>
              </a:solidFill>
            </a:rPr>
            <a:t>Optimised</a:t>
          </a:r>
          <a:endParaRPr lang="it-IT" dirty="0" smtClean="0">
            <a:solidFill>
              <a:srgbClr val="002060"/>
            </a:solidFill>
          </a:endParaRPr>
        </a:p>
        <a:p>
          <a:r>
            <a:rPr lang="it-IT" dirty="0" err="1" smtClean="0">
              <a:solidFill>
                <a:srgbClr val="002060"/>
              </a:solidFill>
            </a:rPr>
            <a:t>Airports</a:t>
          </a:r>
          <a:endParaRPr lang="it-IT" dirty="0">
            <a:solidFill>
              <a:srgbClr val="002060"/>
            </a:solidFill>
          </a:endParaRPr>
        </a:p>
      </dgm:t>
    </dgm:pt>
    <dgm:pt modelId="{21D154DD-F6E8-46DF-8BAD-B7CB52560707}" type="parTrans" cxnId="{5E0D5728-FD63-4F15-BBFC-719342F50C36}">
      <dgm:prSet/>
      <dgm:spPr/>
      <dgm:t>
        <a:bodyPr/>
        <a:lstStyle/>
        <a:p>
          <a:endParaRPr lang="it-IT"/>
        </a:p>
      </dgm:t>
    </dgm:pt>
    <dgm:pt modelId="{E69DA53A-6B66-4084-9A03-5C3DD033E5C6}" type="sibTrans" cxnId="{5E0D5728-FD63-4F15-BBFC-719342F50C36}">
      <dgm:prSet/>
      <dgm:spPr/>
      <dgm:t>
        <a:bodyPr/>
        <a:lstStyle/>
        <a:p>
          <a:endParaRPr lang="it-IT"/>
        </a:p>
      </dgm:t>
    </dgm:pt>
    <dgm:pt modelId="{511D51EE-8E44-4FA3-AF47-EE9510898298}">
      <dgm:prSet phldrT="[Tes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it-IT" dirty="0"/>
        </a:p>
      </dgm:t>
    </dgm:pt>
    <dgm:pt modelId="{04CA8E95-1C21-4699-92BE-849740AB0692}" type="parTrans" cxnId="{C6A8CA6E-25F7-4484-945F-D1B5D23F0C0F}">
      <dgm:prSet/>
      <dgm:spPr/>
      <dgm:t>
        <a:bodyPr/>
        <a:lstStyle/>
        <a:p>
          <a:endParaRPr lang="it-IT"/>
        </a:p>
      </dgm:t>
    </dgm:pt>
    <dgm:pt modelId="{87AE1FF0-A4C1-4905-80E4-EF1D82966784}" type="sibTrans" cxnId="{C6A8CA6E-25F7-4484-945F-D1B5D23F0C0F}">
      <dgm:prSet/>
      <dgm:spPr/>
      <dgm:t>
        <a:bodyPr/>
        <a:lstStyle/>
        <a:p>
          <a:endParaRPr lang="it-IT"/>
        </a:p>
      </dgm:t>
    </dgm:pt>
    <dgm:pt modelId="{E631FCF5-11EB-4613-ACD6-DBD64945AFF6}">
      <dgm:prSet phldrT="[Testo]" custT="1"/>
      <dgm:spPr>
        <a:noFill/>
        <a:ln>
          <a:noFill/>
        </a:ln>
      </dgm:spPr>
      <dgm:t>
        <a:bodyPr/>
        <a:lstStyle/>
        <a:p>
          <a:r>
            <a:rPr lang="it-IT" sz="2400" dirty="0" err="1" smtClean="0">
              <a:solidFill>
                <a:srgbClr val="002060"/>
              </a:solidFill>
            </a:rPr>
            <a:t>Sustainable</a:t>
          </a:r>
          <a:endParaRPr lang="it-IT" sz="2400" dirty="0" smtClean="0">
            <a:solidFill>
              <a:srgbClr val="002060"/>
            </a:solidFill>
          </a:endParaRPr>
        </a:p>
        <a:p>
          <a:r>
            <a:rPr lang="it-IT" sz="2400" dirty="0" err="1" smtClean="0">
              <a:solidFill>
                <a:srgbClr val="002060"/>
              </a:solidFill>
            </a:rPr>
            <a:t>Fuel</a:t>
          </a:r>
          <a:endParaRPr lang="it-IT" sz="2400" dirty="0">
            <a:solidFill>
              <a:srgbClr val="002060"/>
            </a:solidFill>
          </a:endParaRPr>
        </a:p>
      </dgm:t>
    </dgm:pt>
    <dgm:pt modelId="{4C8191E5-5012-4394-987D-B69456845B0E}" type="parTrans" cxnId="{DBA05F75-8462-4A49-97E0-17B0A170A26D}">
      <dgm:prSet/>
      <dgm:spPr/>
      <dgm:t>
        <a:bodyPr/>
        <a:lstStyle/>
        <a:p>
          <a:endParaRPr lang="it-IT"/>
        </a:p>
      </dgm:t>
    </dgm:pt>
    <dgm:pt modelId="{C91A2F69-41F0-49F8-A6E4-B5B6ADDFADEB}" type="sibTrans" cxnId="{DBA05F75-8462-4A49-97E0-17B0A170A26D}">
      <dgm:prSet/>
      <dgm:spPr/>
      <dgm:t>
        <a:bodyPr/>
        <a:lstStyle/>
        <a:p>
          <a:endParaRPr lang="it-IT"/>
        </a:p>
      </dgm:t>
    </dgm:pt>
    <dgm:pt modelId="{BE899015-8E6F-4659-9D54-59161E0CC431}">
      <dgm:prSet phldrT="[Tes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t-IT" dirty="0" err="1" smtClean="0">
              <a:solidFill>
                <a:srgbClr val="002060"/>
              </a:solidFill>
            </a:rPr>
            <a:t>Potential</a:t>
          </a:r>
          <a:endParaRPr lang="it-IT" dirty="0" smtClean="0">
            <a:solidFill>
              <a:srgbClr val="002060"/>
            </a:solidFill>
          </a:endParaRPr>
        </a:p>
        <a:p>
          <a:r>
            <a:rPr lang="it-IT" dirty="0" smtClean="0">
              <a:solidFill>
                <a:srgbClr val="002060"/>
              </a:solidFill>
            </a:rPr>
            <a:t>80% </a:t>
          </a:r>
          <a:r>
            <a:rPr lang="it-IT" dirty="0" err="1" smtClean="0">
              <a:solidFill>
                <a:srgbClr val="002060"/>
              </a:solidFill>
            </a:rPr>
            <a:t>reduction</a:t>
          </a:r>
          <a:endParaRPr lang="it-IT" dirty="0" smtClean="0">
            <a:solidFill>
              <a:srgbClr val="002060"/>
            </a:solidFill>
          </a:endParaRPr>
        </a:p>
        <a:p>
          <a:r>
            <a:rPr lang="it-IT" dirty="0" smtClean="0">
              <a:solidFill>
                <a:srgbClr val="002060"/>
              </a:solidFill>
            </a:rPr>
            <a:t>in net </a:t>
          </a:r>
          <a:r>
            <a:rPr lang="it-IT" dirty="0" err="1" smtClean="0">
              <a:solidFill>
                <a:srgbClr val="002060"/>
              </a:solidFill>
            </a:rPr>
            <a:t>emissions</a:t>
          </a:r>
          <a:endParaRPr lang="it-IT" dirty="0">
            <a:solidFill>
              <a:srgbClr val="002060"/>
            </a:solidFill>
          </a:endParaRPr>
        </a:p>
      </dgm:t>
    </dgm:pt>
    <dgm:pt modelId="{4A3C3848-C4F5-44E4-B9D8-095AB876DABB}" type="parTrans" cxnId="{8DCD38E5-7989-4D6E-AFDB-DBA71DE27493}">
      <dgm:prSet/>
      <dgm:spPr/>
      <dgm:t>
        <a:bodyPr/>
        <a:lstStyle/>
        <a:p>
          <a:endParaRPr lang="it-IT"/>
        </a:p>
      </dgm:t>
    </dgm:pt>
    <dgm:pt modelId="{C4E95B99-6FAE-4A3A-8568-423222455192}" type="sibTrans" cxnId="{8DCD38E5-7989-4D6E-AFDB-DBA71DE27493}">
      <dgm:prSet/>
      <dgm:spPr/>
      <dgm:t>
        <a:bodyPr/>
        <a:lstStyle/>
        <a:p>
          <a:endParaRPr lang="it-IT"/>
        </a:p>
      </dgm:t>
    </dgm:pt>
    <dgm:pt modelId="{BD1F63B5-1A4B-46F2-A7EF-E0EE4271A67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it-IT" dirty="0"/>
        </a:p>
      </dgm:t>
    </dgm:pt>
    <dgm:pt modelId="{BBE1D672-40B4-4BC5-9BDC-8F13495C8DB4}" type="parTrans" cxnId="{13099FC1-BF4F-49C5-9255-C704755EAAF9}">
      <dgm:prSet/>
      <dgm:spPr/>
      <dgm:t>
        <a:bodyPr/>
        <a:lstStyle/>
        <a:p>
          <a:endParaRPr lang="it-IT"/>
        </a:p>
      </dgm:t>
    </dgm:pt>
    <dgm:pt modelId="{E00A9C54-377A-4A56-B386-635179DC8A1E}" type="sibTrans" cxnId="{13099FC1-BF4F-49C5-9255-C704755EAAF9}">
      <dgm:prSet/>
      <dgm:spPr/>
      <dgm:t>
        <a:bodyPr/>
        <a:lstStyle/>
        <a:p>
          <a:endParaRPr lang="it-IT"/>
        </a:p>
      </dgm:t>
    </dgm:pt>
    <dgm:pt modelId="{F97DD902-5F94-43C1-A702-93C960A733D6}">
      <dgm:prSet custT="1"/>
      <dgm:spPr>
        <a:noFill/>
        <a:ln>
          <a:noFill/>
        </a:ln>
      </dgm:spPr>
      <dgm:t>
        <a:bodyPr/>
        <a:lstStyle/>
        <a:p>
          <a:r>
            <a:rPr lang="it-IT" sz="2000" dirty="0" err="1" smtClean="0"/>
            <a:t>Improved</a:t>
          </a:r>
          <a:r>
            <a:rPr lang="it-IT" sz="2000" dirty="0" smtClean="0"/>
            <a:t> Technology</a:t>
          </a:r>
          <a:endParaRPr lang="it-IT" sz="2000" dirty="0"/>
        </a:p>
      </dgm:t>
    </dgm:pt>
    <dgm:pt modelId="{F9C1C238-B296-48F8-9833-E5CEBBA7D747}" type="parTrans" cxnId="{FE1277A5-94BA-42C8-8A76-AD90B0B00216}">
      <dgm:prSet/>
      <dgm:spPr/>
      <dgm:t>
        <a:bodyPr/>
        <a:lstStyle/>
        <a:p>
          <a:endParaRPr lang="it-IT"/>
        </a:p>
      </dgm:t>
    </dgm:pt>
    <dgm:pt modelId="{DF3DBEDE-04E1-4CAE-969C-A9054A0BDC0E}" type="sibTrans" cxnId="{FE1277A5-94BA-42C8-8A76-AD90B0B00216}">
      <dgm:prSet/>
      <dgm:spPr/>
      <dgm:t>
        <a:bodyPr/>
        <a:lstStyle/>
        <a:p>
          <a:endParaRPr lang="it-IT"/>
        </a:p>
      </dgm:t>
    </dgm:pt>
    <dgm:pt modelId="{8BCBFA7A-FD3E-4CBF-AB7B-FDD8EA262A1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t-IT" sz="2000" dirty="0" err="1" smtClean="0">
              <a:solidFill>
                <a:srgbClr val="002060"/>
              </a:solidFill>
            </a:rPr>
            <a:t>Improved</a:t>
          </a:r>
          <a:r>
            <a:rPr lang="it-IT" sz="2000" dirty="0" smtClean="0">
              <a:solidFill>
                <a:srgbClr val="002060"/>
              </a:solidFill>
            </a:rPr>
            <a:t> </a:t>
          </a:r>
          <a:r>
            <a:rPr lang="it-IT" sz="2000" dirty="0" err="1" smtClean="0">
              <a:solidFill>
                <a:srgbClr val="002060"/>
              </a:solidFill>
            </a:rPr>
            <a:t>Engines</a:t>
          </a:r>
          <a:endParaRPr lang="it-IT" sz="2000" dirty="0">
            <a:solidFill>
              <a:srgbClr val="002060"/>
            </a:solidFill>
          </a:endParaRPr>
        </a:p>
      </dgm:t>
    </dgm:pt>
    <dgm:pt modelId="{2A4FF213-F0A4-4520-BC2E-E198537EA02A}" type="parTrans" cxnId="{00CA0F90-994C-401E-8869-1BF61E56D62D}">
      <dgm:prSet/>
      <dgm:spPr/>
      <dgm:t>
        <a:bodyPr/>
        <a:lstStyle/>
        <a:p>
          <a:endParaRPr lang="it-IT"/>
        </a:p>
      </dgm:t>
    </dgm:pt>
    <dgm:pt modelId="{2C7E3109-F7BE-4B9B-8E6D-3F57DEDFF6DB}" type="sibTrans" cxnId="{00CA0F90-994C-401E-8869-1BF61E56D62D}">
      <dgm:prSet/>
      <dgm:spPr/>
      <dgm:t>
        <a:bodyPr/>
        <a:lstStyle/>
        <a:p>
          <a:endParaRPr lang="it-IT"/>
        </a:p>
      </dgm:t>
    </dgm:pt>
    <dgm:pt modelId="{9967B4D2-30F6-4CB2-A407-0E24F7DFDEA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t-IT" sz="2000" dirty="0" err="1" smtClean="0">
              <a:solidFill>
                <a:srgbClr val="002060"/>
              </a:solidFill>
            </a:rPr>
            <a:t>Improved</a:t>
          </a:r>
          <a:r>
            <a:rPr lang="it-IT" sz="2000" dirty="0" smtClean="0">
              <a:solidFill>
                <a:srgbClr val="002060"/>
              </a:solidFill>
            </a:rPr>
            <a:t> </a:t>
          </a:r>
          <a:r>
            <a:rPr lang="it-IT" sz="2000" dirty="0" err="1" smtClean="0">
              <a:solidFill>
                <a:srgbClr val="002060"/>
              </a:solidFill>
            </a:rPr>
            <a:t>Airframe</a:t>
          </a:r>
          <a:endParaRPr lang="it-IT" sz="2000" dirty="0">
            <a:solidFill>
              <a:srgbClr val="002060"/>
            </a:solidFill>
          </a:endParaRPr>
        </a:p>
      </dgm:t>
    </dgm:pt>
    <dgm:pt modelId="{9B1C13F9-F447-4DEB-8695-C1E675DF46F8}" type="parTrans" cxnId="{2B881BEE-D699-4C2F-AA77-09DC3EFB3253}">
      <dgm:prSet/>
      <dgm:spPr/>
      <dgm:t>
        <a:bodyPr/>
        <a:lstStyle/>
        <a:p>
          <a:endParaRPr lang="it-IT"/>
        </a:p>
      </dgm:t>
    </dgm:pt>
    <dgm:pt modelId="{D640652F-C289-4E2D-A6CC-D9AD6DE5C931}" type="sibTrans" cxnId="{2B881BEE-D699-4C2F-AA77-09DC3EFB3253}">
      <dgm:prSet/>
      <dgm:spPr/>
      <dgm:t>
        <a:bodyPr/>
        <a:lstStyle/>
        <a:p>
          <a:endParaRPr lang="it-IT"/>
        </a:p>
      </dgm:t>
    </dgm:pt>
    <dgm:pt modelId="{4CAF52CE-5924-4C2D-9BB7-6FE4280C544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dirty="0" err="1" smtClean="0">
              <a:solidFill>
                <a:srgbClr val="002060"/>
              </a:solidFill>
            </a:rPr>
            <a:t>Optimised</a:t>
          </a:r>
          <a:r>
            <a:rPr lang="it-IT" dirty="0" smtClean="0">
              <a:solidFill>
                <a:srgbClr val="002060"/>
              </a:solidFill>
            </a:rPr>
            <a:t> </a:t>
          </a:r>
          <a:r>
            <a:rPr lang="it-IT" dirty="0" err="1" smtClean="0">
              <a:solidFill>
                <a:srgbClr val="002060"/>
              </a:solidFill>
            </a:rPr>
            <a:t>Airspace</a:t>
          </a:r>
          <a:r>
            <a:rPr lang="it-IT" dirty="0" smtClean="0">
              <a:solidFill>
                <a:srgbClr val="002060"/>
              </a:solidFill>
            </a:rPr>
            <a:t> Network</a:t>
          </a:r>
          <a:endParaRPr lang="it-IT" dirty="0">
            <a:solidFill>
              <a:srgbClr val="002060"/>
            </a:solidFill>
          </a:endParaRPr>
        </a:p>
      </dgm:t>
    </dgm:pt>
    <dgm:pt modelId="{CD373A63-094F-4F71-B735-1BEAB14B717D}" type="parTrans" cxnId="{8564AE01-3BAC-407F-890F-E671DF9AB4C4}">
      <dgm:prSet/>
      <dgm:spPr/>
      <dgm:t>
        <a:bodyPr/>
        <a:lstStyle/>
        <a:p>
          <a:endParaRPr lang="it-IT"/>
        </a:p>
      </dgm:t>
    </dgm:pt>
    <dgm:pt modelId="{8D47F236-8385-46C9-B5AB-E1272B6C3FB8}" type="sibTrans" cxnId="{8564AE01-3BAC-407F-890F-E671DF9AB4C4}">
      <dgm:prSet/>
      <dgm:spPr/>
      <dgm:t>
        <a:bodyPr/>
        <a:lstStyle/>
        <a:p>
          <a:endParaRPr lang="it-IT"/>
        </a:p>
      </dgm:t>
    </dgm:pt>
    <dgm:pt modelId="{5C6157A5-A3AA-4743-A3D3-F02847534E6D}">
      <dgm:prSet phldrT="[Testo]"/>
      <dgm:spPr>
        <a:noFill/>
        <a:ln>
          <a:noFill/>
        </a:ln>
      </dgm:spPr>
      <dgm:t>
        <a:bodyPr/>
        <a:lstStyle/>
        <a:p>
          <a:r>
            <a:rPr lang="it-IT" dirty="0" smtClean="0"/>
            <a:t>Market </a:t>
          </a:r>
          <a:r>
            <a:rPr lang="it-IT" dirty="0" err="1" smtClean="0"/>
            <a:t>Based</a:t>
          </a:r>
          <a:endParaRPr lang="it-IT" dirty="0" smtClean="0"/>
        </a:p>
        <a:p>
          <a:r>
            <a:rPr lang="it-IT" dirty="0" err="1" smtClean="0"/>
            <a:t>Measures</a:t>
          </a:r>
          <a:endParaRPr lang="it-IT" dirty="0"/>
        </a:p>
      </dgm:t>
    </dgm:pt>
    <dgm:pt modelId="{992CD7EA-3B2C-4711-A7D6-DB5489AC6C75}" type="sibTrans" cxnId="{F099DC12-B0CE-4299-A767-E446C97ADFC4}">
      <dgm:prSet/>
      <dgm:spPr/>
      <dgm:t>
        <a:bodyPr/>
        <a:lstStyle/>
        <a:p>
          <a:endParaRPr lang="it-IT"/>
        </a:p>
      </dgm:t>
    </dgm:pt>
    <dgm:pt modelId="{2059D4CB-9D3B-4398-BEF9-FFCA3AFB1E5B}" type="parTrans" cxnId="{F099DC12-B0CE-4299-A767-E446C97ADFC4}">
      <dgm:prSet/>
      <dgm:spPr/>
      <dgm:t>
        <a:bodyPr/>
        <a:lstStyle/>
        <a:p>
          <a:endParaRPr lang="it-IT"/>
        </a:p>
      </dgm:t>
    </dgm:pt>
    <dgm:pt modelId="{CF241C76-E74B-4AF0-9B51-0E2F172145BA}" type="pres">
      <dgm:prSet presAssocID="{95A9658C-E916-4BAD-B53E-9F95EF6DF78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0DA4A73-D9E5-4EDD-BA78-1DC637F40627}" type="pres">
      <dgm:prSet presAssocID="{7615CA5D-76D8-4F2E-9C4B-9CC6377E88F6}" presName="compNode" presStyleCnt="0"/>
      <dgm:spPr/>
    </dgm:pt>
    <dgm:pt modelId="{41193542-BF2E-45E8-A21F-19731B04AF09}" type="pres">
      <dgm:prSet presAssocID="{7615CA5D-76D8-4F2E-9C4B-9CC6377E88F6}" presName="aNode" presStyleLbl="bgShp" presStyleIdx="0" presStyleCnt="4"/>
      <dgm:spPr/>
      <dgm:t>
        <a:bodyPr/>
        <a:lstStyle/>
        <a:p>
          <a:endParaRPr lang="it-IT"/>
        </a:p>
      </dgm:t>
    </dgm:pt>
    <dgm:pt modelId="{86844DD4-4D39-487F-9E1A-3701A1EFC1FD}" type="pres">
      <dgm:prSet presAssocID="{7615CA5D-76D8-4F2E-9C4B-9CC6377E88F6}" presName="textNode" presStyleLbl="bgShp" presStyleIdx="0" presStyleCnt="4"/>
      <dgm:spPr/>
      <dgm:t>
        <a:bodyPr/>
        <a:lstStyle/>
        <a:p>
          <a:endParaRPr lang="it-IT"/>
        </a:p>
      </dgm:t>
    </dgm:pt>
    <dgm:pt modelId="{72DD5F81-6E68-4DF6-8107-A2A5B746FAD2}" type="pres">
      <dgm:prSet presAssocID="{7615CA5D-76D8-4F2E-9C4B-9CC6377E88F6}" presName="compChildNode" presStyleCnt="0"/>
      <dgm:spPr/>
    </dgm:pt>
    <dgm:pt modelId="{438BC023-3DAF-40F4-BC32-D312D685D85A}" type="pres">
      <dgm:prSet presAssocID="{7615CA5D-76D8-4F2E-9C4B-9CC6377E88F6}" presName="theInnerList" presStyleCnt="0"/>
      <dgm:spPr/>
    </dgm:pt>
    <dgm:pt modelId="{FDD92DCE-F029-43BB-A888-37ED6ABFE745}" type="pres">
      <dgm:prSet presAssocID="{5C6157A5-A3AA-4743-A3D3-F02847534E6D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ACF403-496D-4A66-8C7E-D9B3C86D1E3C}" type="pres">
      <dgm:prSet presAssocID="{5C6157A5-A3AA-4743-A3D3-F02847534E6D}" presName="aSpace2" presStyleCnt="0"/>
      <dgm:spPr/>
    </dgm:pt>
    <dgm:pt modelId="{9CD73C5F-21EF-4BB2-9AAF-C244664525D4}" type="pres">
      <dgm:prSet presAssocID="{FEA6EAC0-5D22-45F0-88F4-541BEE82BD0D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4041F6-9975-4778-B353-A2768BD9263D}" type="pres">
      <dgm:prSet presAssocID="{7615CA5D-76D8-4F2E-9C4B-9CC6377E88F6}" presName="aSpace" presStyleCnt="0"/>
      <dgm:spPr/>
    </dgm:pt>
    <dgm:pt modelId="{160DA9FE-DF07-4F06-8705-5CCF99B15C9B}" type="pres">
      <dgm:prSet presAssocID="{BD1F63B5-1A4B-46F2-A7EF-E0EE4271A678}" presName="compNode" presStyleCnt="0"/>
      <dgm:spPr/>
    </dgm:pt>
    <dgm:pt modelId="{E479264A-E470-4FDF-A3B8-F605DE698D2E}" type="pres">
      <dgm:prSet presAssocID="{BD1F63B5-1A4B-46F2-A7EF-E0EE4271A678}" presName="aNode" presStyleLbl="bgShp" presStyleIdx="1" presStyleCnt="4"/>
      <dgm:spPr/>
      <dgm:t>
        <a:bodyPr/>
        <a:lstStyle/>
        <a:p>
          <a:endParaRPr lang="it-IT"/>
        </a:p>
      </dgm:t>
    </dgm:pt>
    <dgm:pt modelId="{A0E0FE02-B76A-43AB-A72F-0D3FF3A9DD70}" type="pres">
      <dgm:prSet presAssocID="{BD1F63B5-1A4B-46F2-A7EF-E0EE4271A678}" presName="textNode" presStyleLbl="bgShp" presStyleIdx="1" presStyleCnt="4"/>
      <dgm:spPr/>
      <dgm:t>
        <a:bodyPr/>
        <a:lstStyle/>
        <a:p>
          <a:endParaRPr lang="it-IT"/>
        </a:p>
      </dgm:t>
    </dgm:pt>
    <dgm:pt modelId="{AAB80321-241B-44D7-A71D-EDC911168BC1}" type="pres">
      <dgm:prSet presAssocID="{BD1F63B5-1A4B-46F2-A7EF-E0EE4271A678}" presName="compChildNode" presStyleCnt="0"/>
      <dgm:spPr/>
    </dgm:pt>
    <dgm:pt modelId="{4D3AC971-275C-4260-8808-205DFA440EA8}" type="pres">
      <dgm:prSet presAssocID="{BD1F63B5-1A4B-46F2-A7EF-E0EE4271A678}" presName="theInnerList" presStyleCnt="0"/>
      <dgm:spPr/>
    </dgm:pt>
    <dgm:pt modelId="{C3CB75C6-05D0-4CD7-A5EB-44F3C81CA49E}" type="pres">
      <dgm:prSet presAssocID="{F97DD902-5F94-43C1-A702-93C960A733D6}" presName="childNode" presStyleLbl="node1" presStyleIdx="2" presStyleCnt="10" custScaleX="106369" custScaleY="68810" custLinFactNeighborX="-1750" custLinFactNeighborY="-274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41C4ED-7DE0-422A-9020-7220EBFB4517}" type="pres">
      <dgm:prSet presAssocID="{F97DD902-5F94-43C1-A702-93C960A733D6}" presName="aSpace2" presStyleCnt="0"/>
      <dgm:spPr/>
    </dgm:pt>
    <dgm:pt modelId="{C6F499BD-1043-48BC-9C74-87F9E4D75ECA}" type="pres">
      <dgm:prSet presAssocID="{9967B4D2-30F6-4CB2-A407-0E24F7DFDEAD}" presName="childNode" presStyleLbl="node1" presStyleIdx="3" presStyleCnt="10" custScaleY="4764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720FFE-44ED-417E-AFDB-9B5002F64910}" type="pres">
      <dgm:prSet presAssocID="{9967B4D2-30F6-4CB2-A407-0E24F7DFDEAD}" presName="aSpace2" presStyleCnt="0"/>
      <dgm:spPr/>
    </dgm:pt>
    <dgm:pt modelId="{42C21749-A51F-4683-875C-1773EFDD219C}" type="pres">
      <dgm:prSet presAssocID="{8BCBFA7A-FD3E-4CBF-AB7B-FDD8EA262A18}" presName="childNode" presStyleLbl="node1" presStyleIdx="4" presStyleCnt="10" custScaleX="109796" custScaleY="48421" custLinFactNeighborX="438" custLinFactNeighborY="-2239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EE729A-56AD-4DCC-8537-982E4FDDC50B}" type="pres">
      <dgm:prSet presAssocID="{BD1F63B5-1A4B-46F2-A7EF-E0EE4271A678}" presName="aSpace" presStyleCnt="0"/>
      <dgm:spPr/>
    </dgm:pt>
    <dgm:pt modelId="{4EA6EAFE-1147-4061-8147-2A293F67FD36}" type="pres">
      <dgm:prSet presAssocID="{83565E9B-5340-4010-B57D-7A32AFCACBFA}" presName="compNode" presStyleCnt="0"/>
      <dgm:spPr/>
    </dgm:pt>
    <dgm:pt modelId="{63201EEA-A92D-46A1-B063-F418A28060A7}" type="pres">
      <dgm:prSet presAssocID="{83565E9B-5340-4010-B57D-7A32AFCACBFA}" presName="aNode" presStyleLbl="bgShp" presStyleIdx="2" presStyleCnt="4"/>
      <dgm:spPr/>
      <dgm:t>
        <a:bodyPr/>
        <a:lstStyle/>
        <a:p>
          <a:endParaRPr lang="it-IT"/>
        </a:p>
      </dgm:t>
    </dgm:pt>
    <dgm:pt modelId="{E71C0F5C-D7EB-415C-9460-AEEB4E9074D1}" type="pres">
      <dgm:prSet presAssocID="{83565E9B-5340-4010-B57D-7A32AFCACBFA}" presName="textNode" presStyleLbl="bgShp" presStyleIdx="2" presStyleCnt="4"/>
      <dgm:spPr/>
      <dgm:t>
        <a:bodyPr/>
        <a:lstStyle/>
        <a:p>
          <a:endParaRPr lang="it-IT"/>
        </a:p>
      </dgm:t>
    </dgm:pt>
    <dgm:pt modelId="{0E73DEFF-41C3-4DFD-8977-A87FB8794C7E}" type="pres">
      <dgm:prSet presAssocID="{83565E9B-5340-4010-B57D-7A32AFCACBFA}" presName="compChildNode" presStyleCnt="0"/>
      <dgm:spPr/>
    </dgm:pt>
    <dgm:pt modelId="{A1AE9505-E96E-43A2-B9D3-A16D6FF4FC77}" type="pres">
      <dgm:prSet presAssocID="{83565E9B-5340-4010-B57D-7A32AFCACBFA}" presName="theInnerList" presStyleCnt="0"/>
      <dgm:spPr/>
    </dgm:pt>
    <dgm:pt modelId="{49A9F4B8-E182-4D4B-A24E-A4EFAD9D1B9E}" type="pres">
      <dgm:prSet presAssocID="{E7FF055F-15BF-4C47-B9DA-ABA298090BA1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7D7FBA-BE9F-4FAE-9859-15FCE8F67003}" type="pres">
      <dgm:prSet presAssocID="{E7FF055F-15BF-4C47-B9DA-ABA298090BA1}" presName="aSpace2" presStyleCnt="0"/>
      <dgm:spPr/>
    </dgm:pt>
    <dgm:pt modelId="{E4676C1A-8E0D-4743-8378-1144F14858F3}" type="pres">
      <dgm:prSet presAssocID="{4CAF52CE-5924-4C2D-9BB7-6FE4280C5443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8C62DE-6BD8-4ECD-BD8E-D3D7C88D0D2A}" type="pres">
      <dgm:prSet presAssocID="{4CAF52CE-5924-4C2D-9BB7-6FE4280C5443}" presName="aSpace2" presStyleCnt="0"/>
      <dgm:spPr/>
    </dgm:pt>
    <dgm:pt modelId="{8F41ACF9-80B0-4BDC-9CAA-101DDC632EE2}" type="pres">
      <dgm:prSet presAssocID="{DBC049EA-2587-4046-98A3-234F15ADE181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735D1E-5B9B-4974-98F2-BD0A6234A6A0}" type="pres">
      <dgm:prSet presAssocID="{83565E9B-5340-4010-B57D-7A32AFCACBFA}" presName="aSpace" presStyleCnt="0"/>
      <dgm:spPr/>
    </dgm:pt>
    <dgm:pt modelId="{4404F0A6-DAB6-487A-AA08-77426BBCA920}" type="pres">
      <dgm:prSet presAssocID="{511D51EE-8E44-4FA3-AF47-EE9510898298}" presName="compNode" presStyleCnt="0"/>
      <dgm:spPr/>
    </dgm:pt>
    <dgm:pt modelId="{751A8FCF-D1C8-466F-A292-1743B16AA811}" type="pres">
      <dgm:prSet presAssocID="{511D51EE-8E44-4FA3-AF47-EE9510898298}" presName="aNode" presStyleLbl="bgShp" presStyleIdx="3" presStyleCnt="4"/>
      <dgm:spPr/>
      <dgm:t>
        <a:bodyPr/>
        <a:lstStyle/>
        <a:p>
          <a:endParaRPr lang="it-IT"/>
        </a:p>
      </dgm:t>
    </dgm:pt>
    <dgm:pt modelId="{0C5FA3C9-77B9-43D5-843F-783D5FAD3B22}" type="pres">
      <dgm:prSet presAssocID="{511D51EE-8E44-4FA3-AF47-EE9510898298}" presName="textNode" presStyleLbl="bgShp" presStyleIdx="3" presStyleCnt="4"/>
      <dgm:spPr/>
      <dgm:t>
        <a:bodyPr/>
        <a:lstStyle/>
        <a:p>
          <a:endParaRPr lang="it-IT"/>
        </a:p>
      </dgm:t>
    </dgm:pt>
    <dgm:pt modelId="{DF77220C-0D1B-4749-92FC-A45110B02617}" type="pres">
      <dgm:prSet presAssocID="{511D51EE-8E44-4FA3-AF47-EE9510898298}" presName="compChildNode" presStyleCnt="0"/>
      <dgm:spPr/>
    </dgm:pt>
    <dgm:pt modelId="{806FAFFC-C99F-4FC1-86B9-39160E6D7148}" type="pres">
      <dgm:prSet presAssocID="{511D51EE-8E44-4FA3-AF47-EE9510898298}" presName="theInnerList" presStyleCnt="0"/>
      <dgm:spPr/>
    </dgm:pt>
    <dgm:pt modelId="{AD347455-F4FC-4F78-84A2-A3C851980B46}" type="pres">
      <dgm:prSet presAssocID="{E631FCF5-11EB-4613-ACD6-DBD64945AFF6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8836F0-4FB9-4E20-8E2C-879817F916F6}" type="pres">
      <dgm:prSet presAssocID="{E631FCF5-11EB-4613-ACD6-DBD64945AFF6}" presName="aSpace2" presStyleCnt="0"/>
      <dgm:spPr/>
    </dgm:pt>
    <dgm:pt modelId="{ADAB1E65-4F1A-4257-8774-29AC1CC980A6}" type="pres">
      <dgm:prSet presAssocID="{BE899015-8E6F-4659-9D54-59161E0CC431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6DBF196-397C-4B0E-9718-D9D485E63045}" type="presOf" srcId="{F97DD902-5F94-43C1-A702-93C960A733D6}" destId="{C3CB75C6-05D0-4CD7-A5EB-44F3C81CA49E}" srcOrd="0" destOrd="0" presId="urn:microsoft.com/office/officeart/2005/8/layout/lProcess2"/>
    <dgm:cxn modelId="{3D486950-97F9-456C-ACA4-00A3995212F7}" type="presOf" srcId="{4CAF52CE-5924-4C2D-9BB7-6FE4280C5443}" destId="{E4676C1A-8E0D-4743-8378-1144F14858F3}" srcOrd="0" destOrd="0" presId="urn:microsoft.com/office/officeart/2005/8/layout/lProcess2"/>
    <dgm:cxn modelId="{DBA05F75-8462-4A49-97E0-17B0A170A26D}" srcId="{511D51EE-8E44-4FA3-AF47-EE9510898298}" destId="{E631FCF5-11EB-4613-ACD6-DBD64945AFF6}" srcOrd="0" destOrd="0" parTransId="{4C8191E5-5012-4394-987D-B69456845B0E}" sibTransId="{C91A2F69-41F0-49F8-A6E4-B5B6ADDFADEB}"/>
    <dgm:cxn modelId="{0008814E-5DC1-4DE4-92CC-77F001F45F1E}" type="presOf" srcId="{9967B4D2-30F6-4CB2-A407-0E24F7DFDEAD}" destId="{C6F499BD-1043-48BC-9C74-87F9E4D75ECA}" srcOrd="0" destOrd="0" presId="urn:microsoft.com/office/officeart/2005/8/layout/lProcess2"/>
    <dgm:cxn modelId="{C2D0C573-3359-4A47-A70E-27DD460E5F07}" type="presOf" srcId="{511D51EE-8E44-4FA3-AF47-EE9510898298}" destId="{751A8FCF-D1C8-466F-A292-1743B16AA811}" srcOrd="0" destOrd="0" presId="urn:microsoft.com/office/officeart/2005/8/layout/lProcess2"/>
    <dgm:cxn modelId="{58E56BC2-46C6-45BC-AA16-88DE43F21286}" type="presOf" srcId="{7615CA5D-76D8-4F2E-9C4B-9CC6377E88F6}" destId="{86844DD4-4D39-487F-9E1A-3701A1EFC1FD}" srcOrd="1" destOrd="0" presId="urn:microsoft.com/office/officeart/2005/8/layout/lProcess2"/>
    <dgm:cxn modelId="{D15E44D4-6E56-4F6A-AB1D-4A374DCDDCEF}" type="presOf" srcId="{BD1F63B5-1A4B-46F2-A7EF-E0EE4271A678}" destId="{E479264A-E470-4FDF-A3B8-F605DE698D2E}" srcOrd="0" destOrd="0" presId="urn:microsoft.com/office/officeart/2005/8/layout/lProcess2"/>
    <dgm:cxn modelId="{665210F2-FC12-4C55-ADE3-F31B520EC865}" type="presOf" srcId="{8BCBFA7A-FD3E-4CBF-AB7B-FDD8EA262A18}" destId="{42C21749-A51F-4683-875C-1773EFDD219C}" srcOrd="0" destOrd="0" presId="urn:microsoft.com/office/officeart/2005/8/layout/lProcess2"/>
    <dgm:cxn modelId="{019F0621-D4A5-4548-B335-0ABA36DCC005}" type="presOf" srcId="{DBC049EA-2587-4046-98A3-234F15ADE181}" destId="{8F41ACF9-80B0-4BDC-9CAA-101DDC632EE2}" srcOrd="0" destOrd="0" presId="urn:microsoft.com/office/officeart/2005/8/layout/lProcess2"/>
    <dgm:cxn modelId="{D3F6862F-8A92-4261-BD30-A6A4DC76CF6F}" srcId="{83565E9B-5340-4010-B57D-7A32AFCACBFA}" destId="{E7FF055F-15BF-4C47-B9DA-ABA298090BA1}" srcOrd="0" destOrd="0" parTransId="{6E18D539-BD9D-455F-B2C0-FB9DAFCE6EA1}" sibTransId="{D9EF3821-A557-4C85-B2D3-CF2366A814D2}"/>
    <dgm:cxn modelId="{C6A8CA6E-25F7-4484-945F-D1B5D23F0C0F}" srcId="{95A9658C-E916-4BAD-B53E-9F95EF6DF789}" destId="{511D51EE-8E44-4FA3-AF47-EE9510898298}" srcOrd="3" destOrd="0" parTransId="{04CA8E95-1C21-4699-92BE-849740AB0692}" sibTransId="{87AE1FF0-A4C1-4905-80E4-EF1D82966784}"/>
    <dgm:cxn modelId="{00CA0F90-994C-401E-8869-1BF61E56D62D}" srcId="{BD1F63B5-1A4B-46F2-A7EF-E0EE4271A678}" destId="{8BCBFA7A-FD3E-4CBF-AB7B-FDD8EA262A18}" srcOrd="2" destOrd="0" parTransId="{2A4FF213-F0A4-4520-BC2E-E198537EA02A}" sibTransId="{2C7E3109-F7BE-4B9B-8E6D-3F57DEDFF6DB}"/>
    <dgm:cxn modelId="{13099FC1-BF4F-49C5-9255-C704755EAAF9}" srcId="{95A9658C-E916-4BAD-B53E-9F95EF6DF789}" destId="{BD1F63B5-1A4B-46F2-A7EF-E0EE4271A678}" srcOrd="1" destOrd="0" parTransId="{BBE1D672-40B4-4BC5-9BDC-8F13495C8DB4}" sibTransId="{E00A9C54-377A-4A56-B386-635179DC8A1E}"/>
    <dgm:cxn modelId="{A3AE1251-5B73-4135-9395-9FFA3B081A5E}" type="presOf" srcId="{E631FCF5-11EB-4613-ACD6-DBD64945AFF6}" destId="{AD347455-F4FC-4F78-84A2-A3C851980B46}" srcOrd="0" destOrd="0" presId="urn:microsoft.com/office/officeart/2005/8/layout/lProcess2"/>
    <dgm:cxn modelId="{2381CDC8-FA13-400B-B189-421F518EF31A}" type="presOf" srcId="{5C6157A5-A3AA-4743-A3D3-F02847534E6D}" destId="{FDD92DCE-F029-43BB-A888-37ED6ABFE745}" srcOrd="0" destOrd="0" presId="urn:microsoft.com/office/officeart/2005/8/layout/lProcess2"/>
    <dgm:cxn modelId="{6079C559-0A48-47B1-9116-26EAC84DD163}" type="presOf" srcId="{E7FF055F-15BF-4C47-B9DA-ABA298090BA1}" destId="{49A9F4B8-E182-4D4B-A24E-A4EFAD9D1B9E}" srcOrd="0" destOrd="0" presId="urn:microsoft.com/office/officeart/2005/8/layout/lProcess2"/>
    <dgm:cxn modelId="{FE1277A5-94BA-42C8-8A76-AD90B0B00216}" srcId="{BD1F63B5-1A4B-46F2-A7EF-E0EE4271A678}" destId="{F97DD902-5F94-43C1-A702-93C960A733D6}" srcOrd="0" destOrd="0" parTransId="{F9C1C238-B296-48F8-9833-E5CEBBA7D747}" sibTransId="{DF3DBEDE-04E1-4CAE-969C-A9054A0BDC0E}"/>
    <dgm:cxn modelId="{84E82B3C-3564-4306-BDA1-8831695E0FFC}" type="presOf" srcId="{95A9658C-E916-4BAD-B53E-9F95EF6DF789}" destId="{CF241C76-E74B-4AF0-9B51-0E2F172145BA}" srcOrd="0" destOrd="0" presId="urn:microsoft.com/office/officeart/2005/8/layout/lProcess2"/>
    <dgm:cxn modelId="{5E0D5728-FD63-4F15-BBFC-719342F50C36}" srcId="{83565E9B-5340-4010-B57D-7A32AFCACBFA}" destId="{DBC049EA-2587-4046-98A3-234F15ADE181}" srcOrd="2" destOrd="0" parTransId="{21D154DD-F6E8-46DF-8BAD-B7CB52560707}" sibTransId="{E69DA53A-6B66-4084-9A03-5C3DD033E5C6}"/>
    <dgm:cxn modelId="{378940EA-C461-4631-8ABB-8DBDCF746EA5}" type="presOf" srcId="{BD1F63B5-1A4B-46F2-A7EF-E0EE4271A678}" destId="{A0E0FE02-B76A-43AB-A72F-0D3FF3A9DD70}" srcOrd="1" destOrd="0" presId="urn:microsoft.com/office/officeart/2005/8/layout/lProcess2"/>
    <dgm:cxn modelId="{75D19DEB-50D3-4AD8-A186-70BF7810CE15}" type="presOf" srcId="{BE899015-8E6F-4659-9D54-59161E0CC431}" destId="{ADAB1E65-4F1A-4257-8774-29AC1CC980A6}" srcOrd="0" destOrd="0" presId="urn:microsoft.com/office/officeart/2005/8/layout/lProcess2"/>
    <dgm:cxn modelId="{8115C6AA-38B6-4815-8D29-D7984082F8B4}" srcId="{7615CA5D-76D8-4F2E-9C4B-9CC6377E88F6}" destId="{FEA6EAC0-5D22-45F0-88F4-541BEE82BD0D}" srcOrd="1" destOrd="0" parTransId="{F0310372-BDED-4174-B5E4-C10B3792810E}" sibTransId="{B901E197-6FF5-4207-8100-E1C07B830E00}"/>
    <dgm:cxn modelId="{F099DC12-B0CE-4299-A767-E446C97ADFC4}" srcId="{7615CA5D-76D8-4F2E-9C4B-9CC6377E88F6}" destId="{5C6157A5-A3AA-4743-A3D3-F02847534E6D}" srcOrd="0" destOrd="0" parTransId="{2059D4CB-9D3B-4398-BEF9-FFCA3AFB1E5B}" sibTransId="{992CD7EA-3B2C-4711-A7D6-DB5489AC6C75}"/>
    <dgm:cxn modelId="{8564AE01-3BAC-407F-890F-E671DF9AB4C4}" srcId="{83565E9B-5340-4010-B57D-7A32AFCACBFA}" destId="{4CAF52CE-5924-4C2D-9BB7-6FE4280C5443}" srcOrd="1" destOrd="0" parTransId="{CD373A63-094F-4F71-B735-1BEAB14B717D}" sibTransId="{8D47F236-8385-46C9-B5AB-E1272B6C3FB8}"/>
    <dgm:cxn modelId="{2B881BEE-D699-4C2F-AA77-09DC3EFB3253}" srcId="{BD1F63B5-1A4B-46F2-A7EF-E0EE4271A678}" destId="{9967B4D2-30F6-4CB2-A407-0E24F7DFDEAD}" srcOrd="1" destOrd="0" parTransId="{9B1C13F9-F447-4DEB-8695-C1E675DF46F8}" sibTransId="{D640652F-C289-4E2D-A6CC-D9AD6DE5C931}"/>
    <dgm:cxn modelId="{C56B3A5D-EDD9-42C1-BD22-2AB11FDDB045}" type="presOf" srcId="{7615CA5D-76D8-4F2E-9C4B-9CC6377E88F6}" destId="{41193542-BF2E-45E8-A21F-19731B04AF09}" srcOrd="0" destOrd="0" presId="urn:microsoft.com/office/officeart/2005/8/layout/lProcess2"/>
    <dgm:cxn modelId="{783672F8-E81E-4374-BE28-E324964725B8}" type="presOf" srcId="{FEA6EAC0-5D22-45F0-88F4-541BEE82BD0D}" destId="{9CD73C5F-21EF-4BB2-9AAF-C244664525D4}" srcOrd="0" destOrd="0" presId="urn:microsoft.com/office/officeart/2005/8/layout/lProcess2"/>
    <dgm:cxn modelId="{40E5819B-8BE4-4DA6-B86D-1EFABA55E0AC}" type="presOf" srcId="{83565E9B-5340-4010-B57D-7A32AFCACBFA}" destId="{63201EEA-A92D-46A1-B063-F418A28060A7}" srcOrd="0" destOrd="0" presId="urn:microsoft.com/office/officeart/2005/8/layout/lProcess2"/>
    <dgm:cxn modelId="{8DCD38E5-7989-4D6E-AFDB-DBA71DE27493}" srcId="{511D51EE-8E44-4FA3-AF47-EE9510898298}" destId="{BE899015-8E6F-4659-9D54-59161E0CC431}" srcOrd="1" destOrd="0" parTransId="{4A3C3848-C4F5-44E4-B9D8-095AB876DABB}" sibTransId="{C4E95B99-6FAE-4A3A-8568-423222455192}"/>
    <dgm:cxn modelId="{CAF07512-DD76-4359-8364-EF40B53C95EE}" type="presOf" srcId="{511D51EE-8E44-4FA3-AF47-EE9510898298}" destId="{0C5FA3C9-77B9-43D5-843F-783D5FAD3B22}" srcOrd="1" destOrd="0" presId="urn:microsoft.com/office/officeart/2005/8/layout/lProcess2"/>
    <dgm:cxn modelId="{C81451E8-78B6-4857-B839-BB12F38FCAAF}" srcId="{95A9658C-E916-4BAD-B53E-9F95EF6DF789}" destId="{7615CA5D-76D8-4F2E-9C4B-9CC6377E88F6}" srcOrd="0" destOrd="0" parTransId="{E9FC0A19-857B-410D-92EF-7F670A6F623C}" sibTransId="{8BF4E32F-09B4-4C88-89D8-11800F35F29A}"/>
    <dgm:cxn modelId="{8A5E2493-1030-43FA-A84F-87ACF0C429E6}" type="presOf" srcId="{83565E9B-5340-4010-B57D-7A32AFCACBFA}" destId="{E71C0F5C-D7EB-415C-9460-AEEB4E9074D1}" srcOrd="1" destOrd="0" presId="urn:microsoft.com/office/officeart/2005/8/layout/lProcess2"/>
    <dgm:cxn modelId="{B0ACDA99-7AE8-4E2F-BFA9-5A7D14717FEC}" srcId="{95A9658C-E916-4BAD-B53E-9F95EF6DF789}" destId="{83565E9B-5340-4010-B57D-7A32AFCACBFA}" srcOrd="2" destOrd="0" parTransId="{E2D6D3A4-42EF-48BF-BF01-18581293D461}" sibTransId="{8551E680-E327-4EA9-B24E-79E8016552C5}"/>
    <dgm:cxn modelId="{701511E1-BA01-4F4A-91E9-AC748F916FDA}" type="presParOf" srcId="{CF241C76-E74B-4AF0-9B51-0E2F172145BA}" destId="{20DA4A73-D9E5-4EDD-BA78-1DC637F40627}" srcOrd="0" destOrd="0" presId="urn:microsoft.com/office/officeart/2005/8/layout/lProcess2"/>
    <dgm:cxn modelId="{B21F3FB9-C631-4EF7-9943-5AD31C9B63BE}" type="presParOf" srcId="{20DA4A73-D9E5-4EDD-BA78-1DC637F40627}" destId="{41193542-BF2E-45E8-A21F-19731B04AF09}" srcOrd="0" destOrd="0" presId="urn:microsoft.com/office/officeart/2005/8/layout/lProcess2"/>
    <dgm:cxn modelId="{78A5D8BE-DB62-4F18-8323-CC94986B788F}" type="presParOf" srcId="{20DA4A73-D9E5-4EDD-BA78-1DC637F40627}" destId="{86844DD4-4D39-487F-9E1A-3701A1EFC1FD}" srcOrd="1" destOrd="0" presId="urn:microsoft.com/office/officeart/2005/8/layout/lProcess2"/>
    <dgm:cxn modelId="{BA3D310D-8645-4E1E-B7D2-7014958187DC}" type="presParOf" srcId="{20DA4A73-D9E5-4EDD-BA78-1DC637F40627}" destId="{72DD5F81-6E68-4DF6-8107-A2A5B746FAD2}" srcOrd="2" destOrd="0" presId="urn:microsoft.com/office/officeart/2005/8/layout/lProcess2"/>
    <dgm:cxn modelId="{0E993462-E610-458B-8F94-E115C7976990}" type="presParOf" srcId="{72DD5F81-6E68-4DF6-8107-A2A5B746FAD2}" destId="{438BC023-3DAF-40F4-BC32-D312D685D85A}" srcOrd="0" destOrd="0" presId="urn:microsoft.com/office/officeart/2005/8/layout/lProcess2"/>
    <dgm:cxn modelId="{44594850-0893-46DE-A5E5-63CFCEC26348}" type="presParOf" srcId="{438BC023-3DAF-40F4-BC32-D312D685D85A}" destId="{FDD92DCE-F029-43BB-A888-37ED6ABFE745}" srcOrd="0" destOrd="0" presId="urn:microsoft.com/office/officeart/2005/8/layout/lProcess2"/>
    <dgm:cxn modelId="{6406BFD5-159D-4E2F-86C2-DE2177DCC47A}" type="presParOf" srcId="{438BC023-3DAF-40F4-BC32-D312D685D85A}" destId="{7EACF403-496D-4A66-8C7E-D9B3C86D1E3C}" srcOrd="1" destOrd="0" presId="urn:microsoft.com/office/officeart/2005/8/layout/lProcess2"/>
    <dgm:cxn modelId="{E8E97983-F268-4070-B8BB-1A46506F7D3F}" type="presParOf" srcId="{438BC023-3DAF-40F4-BC32-D312D685D85A}" destId="{9CD73C5F-21EF-4BB2-9AAF-C244664525D4}" srcOrd="2" destOrd="0" presId="urn:microsoft.com/office/officeart/2005/8/layout/lProcess2"/>
    <dgm:cxn modelId="{DEF371ED-B06E-40A4-AF5B-9C881C6EB318}" type="presParOf" srcId="{CF241C76-E74B-4AF0-9B51-0E2F172145BA}" destId="{AA4041F6-9975-4778-B353-A2768BD9263D}" srcOrd="1" destOrd="0" presId="urn:microsoft.com/office/officeart/2005/8/layout/lProcess2"/>
    <dgm:cxn modelId="{A371AEB7-22D1-494D-BA77-1A62BD52AF64}" type="presParOf" srcId="{CF241C76-E74B-4AF0-9B51-0E2F172145BA}" destId="{160DA9FE-DF07-4F06-8705-5CCF99B15C9B}" srcOrd="2" destOrd="0" presId="urn:microsoft.com/office/officeart/2005/8/layout/lProcess2"/>
    <dgm:cxn modelId="{00072BE5-3AEE-4962-AC72-9217C74FE412}" type="presParOf" srcId="{160DA9FE-DF07-4F06-8705-5CCF99B15C9B}" destId="{E479264A-E470-4FDF-A3B8-F605DE698D2E}" srcOrd="0" destOrd="0" presId="urn:microsoft.com/office/officeart/2005/8/layout/lProcess2"/>
    <dgm:cxn modelId="{E2AC2596-65B5-43BF-B5E6-7C2EF0EED7B0}" type="presParOf" srcId="{160DA9FE-DF07-4F06-8705-5CCF99B15C9B}" destId="{A0E0FE02-B76A-43AB-A72F-0D3FF3A9DD70}" srcOrd="1" destOrd="0" presId="urn:microsoft.com/office/officeart/2005/8/layout/lProcess2"/>
    <dgm:cxn modelId="{83FD0F96-FE83-411A-9760-A9E66B74B5D3}" type="presParOf" srcId="{160DA9FE-DF07-4F06-8705-5CCF99B15C9B}" destId="{AAB80321-241B-44D7-A71D-EDC911168BC1}" srcOrd="2" destOrd="0" presId="urn:microsoft.com/office/officeart/2005/8/layout/lProcess2"/>
    <dgm:cxn modelId="{69C11BEC-5DD3-4D08-8D60-4910F189CE77}" type="presParOf" srcId="{AAB80321-241B-44D7-A71D-EDC911168BC1}" destId="{4D3AC971-275C-4260-8808-205DFA440EA8}" srcOrd="0" destOrd="0" presId="urn:microsoft.com/office/officeart/2005/8/layout/lProcess2"/>
    <dgm:cxn modelId="{30773CD0-28E7-4B35-9AD8-51E52522E169}" type="presParOf" srcId="{4D3AC971-275C-4260-8808-205DFA440EA8}" destId="{C3CB75C6-05D0-4CD7-A5EB-44F3C81CA49E}" srcOrd="0" destOrd="0" presId="urn:microsoft.com/office/officeart/2005/8/layout/lProcess2"/>
    <dgm:cxn modelId="{DB1B6604-985C-4245-AE94-83433BA1E137}" type="presParOf" srcId="{4D3AC971-275C-4260-8808-205DFA440EA8}" destId="{7E41C4ED-7DE0-422A-9020-7220EBFB4517}" srcOrd="1" destOrd="0" presId="urn:microsoft.com/office/officeart/2005/8/layout/lProcess2"/>
    <dgm:cxn modelId="{7DDF3FFC-E96C-44F0-AB82-6A7EAA298876}" type="presParOf" srcId="{4D3AC971-275C-4260-8808-205DFA440EA8}" destId="{C6F499BD-1043-48BC-9C74-87F9E4D75ECA}" srcOrd="2" destOrd="0" presId="urn:microsoft.com/office/officeart/2005/8/layout/lProcess2"/>
    <dgm:cxn modelId="{641709A4-96CA-48E2-9E00-830EDFEAF665}" type="presParOf" srcId="{4D3AC971-275C-4260-8808-205DFA440EA8}" destId="{F9720FFE-44ED-417E-AFDB-9B5002F64910}" srcOrd="3" destOrd="0" presId="urn:microsoft.com/office/officeart/2005/8/layout/lProcess2"/>
    <dgm:cxn modelId="{D60CBE70-1126-4C75-89A3-B898C9AD777B}" type="presParOf" srcId="{4D3AC971-275C-4260-8808-205DFA440EA8}" destId="{42C21749-A51F-4683-875C-1773EFDD219C}" srcOrd="4" destOrd="0" presId="urn:microsoft.com/office/officeart/2005/8/layout/lProcess2"/>
    <dgm:cxn modelId="{EA187215-DF12-4BEE-A6B6-7839B0E1F9A3}" type="presParOf" srcId="{CF241C76-E74B-4AF0-9B51-0E2F172145BA}" destId="{19EE729A-56AD-4DCC-8537-982E4FDDC50B}" srcOrd="3" destOrd="0" presId="urn:microsoft.com/office/officeart/2005/8/layout/lProcess2"/>
    <dgm:cxn modelId="{6086CAA8-0FB1-4759-B7FF-F83D7840DD4F}" type="presParOf" srcId="{CF241C76-E74B-4AF0-9B51-0E2F172145BA}" destId="{4EA6EAFE-1147-4061-8147-2A293F67FD36}" srcOrd="4" destOrd="0" presId="urn:microsoft.com/office/officeart/2005/8/layout/lProcess2"/>
    <dgm:cxn modelId="{E2F4AE88-20F5-4175-A8E4-CF5E41787DFD}" type="presParOf" srcId="{4EA6EAFE-1147-4061-8147-2A293F67FD36}" destId="{63201EEA-A92D-46A1-B063-F418A28060A7}" srcOrd="0" destOrd="0" presId="urn:microsoft.com/office/officeart/2005/8/layout/lProcess2"/>
    <dgm:cxn modelId="{D0965126-C3BC-41D6-9999-AF57607B5C0D}" type="presParOf" srcId="{4EA6EAFE-1147-4061-8147-2A293F67FD36}" destId="{E71C0F5C-D7EB-415C-9460-AEEB4E9074D1}" srcOrd="1" destOrd="0" presId="urn:microsoft.com/office/officeart/2005/8/layout/lProcess2"/>
    <dgm:cxn modelId="{CBDB1538-E2C8-4214-ABC7-F4B2738413A7}" type="presParOf" srcId="{4EA6EAFE-1147-4061-8147-2A293F67FD36}" destId="{0E73DEFF-41C3-4DFD-8977-A87FB8794C7E}" srcOrd="2" destOrd="0" presId="urn:microsoft.com/office/officeart/2005/8/layout/lProcess2"/>
    <dgm:cxn modelId="{0E90185F-3891-42F7-9FA3-79EF95CF3F51}" type="presParOf" srcId="{0E73DEFF-41C3-4DFD-8977-A87FB8794C7E}" destId="{A1AE9505-E96E-43A2-B9D3-A16D6FF4FC77}" srcOrd="0" destOrd="0" presId="urn:microsoft.com/office/officeart/2005/8/layout/lProcess2"/>
    <dgm:cxn modelId="{40B3CA83-DCBA-4D92-8217-86F6BAF86903}" type="presParOf" srcId="{A1AE9505-E96E-43A2-B9D3-A16D6FF4FC77}" destId="{49A9F4B8-E182-4D4B-A24E-A4EFAD9D1B9E}" srcOrd="0" destOrd="0" presId="urn:microsoft.com/office/officeart/2005/8/layout/lProcess2"/>
    <dgm:cxn modelId="{C189AF68-C162-49CE-B665-F3FDC185AEFA}" type="presParOf" srcId="{A1AE9505-E96E-43A2-B9D3-A16D6FF4FC77}" destId="{017D7FBA-BE9F-4FAE-9859-15FCE8F67003}" srcOrd="1" destOrd="0" presId="urn:microsoft.com/office/officeart/2005/8/layout/lProcess2"/>
    <dgm:cxn modelId="{E56879F1-4867-4353-9E33-522C4884F2A2}" type="presParOf" srcId="{A1AE9505-E96E-43A2-B9D3-A16D6FF4FC77}" destId="{E4676C1A-8E0D-4743-8378-1144F14858F3}" srcOrd="2" destOrd="0" presId="urn:microsoft.com/office/officeart/2005/8/layout/lProcess2"/>
    <dgm:cxn modelId="{681894F0-25C9-4CF8-BDF9-CD8A3F67C3F1}" type="presParOf" srcId="{A1AE9505-E96E-43A2-B9D3-A16D6FF4FC77}" destId="{458C62DE-6BD8-4ECD-BD8E-D3D7C88D0D2A}" srcOrd="3" destOrd="0" presId="urn:microsoft.com/office/officeart/2005/8/layout/lProcess2"/>
    <dgm:cxn modelId="{BDBFB452-4261-4529-8155-2C01999D12F5}" type="presParOf" srcId="{A1AE9505-E96E-43A2-B9D3-A16D6FF4FC77}" destId="{8F41ACF9-80B0-4BDC-9CAA-101DDC632EE2}" srcOrd="4" destOrd="0" presId="urn:microsoft.com/office/officeart/2005/8/layout/lProcess2"/>
    <dgm:cxn modelId="{BC1C8593-2146-448F-BEC1-8D6AEE0E5BF9}" type="presParOf" srcId="{CF241C76-E74B-4AF0-9B51-0E2F172145BA}" destId="{F6735D1E-5B9B-4974-98F2-BD0A6234A6A0}" srcOrd="5" destOrd="0" presId="urn:microsoft.com/office/officeart/2005/8/layout/lProcess2"/>
    <dgm:cxn modelId="{41A98093-676C-42F9-8475-65F4E1031F3F}" type="presParOf" srcId="{CF241C76-E74B-4AF0-9B51-0E2F172145BA}" destId="{4404F0A6-DAB6-487A-AA08-77426BBCA920}" srcOrd="6" destOrd="0" presId="urn:microsoft.com/office/officeart/2005/8/layout/lProcess2"/>
    <dgm:cxn modelId="{7EA243C9-2128-427F-8E53-D33D208173E0}" type="presParOf" srcId="{4404F0A6-DAB6-487A-AA08-77426BBCA920}" destId="{751A8FCF-D1C8-466F-A292-1743B16AA811}" srcOrd="0" destOrd="0" presId="urn:microsoft.com/office/officeart/2005/8/layout/lProcess2"/>
    <dgm:cxn modelId="{51628C5F-23B1-4C90-9A0A-A527BD8A37DF}" type="presParOf" srcId="{4404F0A6-DAB6-487A-AA08-77426BBCA920}" destId="{0C5FA3C9-77B9-43D5-843F-783D5FAD3B22}" srcOrd="1" destOrd="0" presId="urn:microsoft.com/office/officeart/2005/8/layout/lProcess2"/>
    <dgm:cxn modelId="{7B834CFB-1A81-4F80-99DD-E2C372651A3C}" type="presParOf" srcId="{4404F0A6-DAB6-487A-AA08-77426BBCA920}" destId="{DF77220C-0D1B-4749-92FC-A45110B02617}" srcOrd="2" destOrd="0" presId="urn:microsoft.com/office/officeart/2005/8/layout/lProcess2"/>
    <dgm:cxn modelId="{60C489B0-33DD-4D1B-8CE8-22DCBA6CF384}" type="presParOf" srcId="{DF77220C-0D1B-4749-92FC-A45110B02617}" destId="{806FAFFC-C99F-4FC1-86B9-39160E6D7148}" srcOrd="0" destOrd="0" presId="urn:microsoft.com/office/officeart/2005/8/layout/lProcess2"/>
    <dgm:cxn modelId="{4BB93E27-2325-4882-BF51-386F4608C860}" type="presParOf" srcId="{806FAFFC-C99F-4FC1-86B9-39160E6D7148}" destId="{AD347455-F4FC-4F78-84A2-A3C851980B46}" srcOrd="0" destOrd="0" presId="urn:microsoft.com/office/officeart/2005/8/layout/lProcess2"/>
    <dgm:cxn modelId="{793DF765-3748-42E7-994F-E10F19E31032}" type="presParOf" srcId="{806FAFFC-C99F-4FC1-86B9-39160E6D7148}" destId="{788836F0-4FB9-4E20-8E2C-879817F916F6}" srcOrd="1" destOrd="0" presId="urn:microsoft.com/office/officeart/2005/8/layout/lProcess2"/>
    <dgm:cxn modelId="{FEE67D21-D6BD-400F-A83F-9D036CC67F4F}" type="presParOf" srcId="{806FAFFC-C99F-4FC1-86B9-39160E6D7148}" destId="{ADAB1E65-4F1A-4257-8774-29AC1CC980A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75372C-05C9-4A07-84E4-549728E4812C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3CC95A4-CCD6-4A51-A824-A25896B454CA}">
      <dgm:prSet phldrT="[Testo]" custT="1"/>
      <dgm:spPr>
        <a:solidFill>
          <a:schemeClr val="tx2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Dip.to di Biologia e Biotecnologie “Charles Darwin”, Sapienza Università di Roma</a:t>
          </a:r>
        </a:p>
        <a:p>
          <a:r>
            <a:rPr lang="it-IT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it-IT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Cordinatori</a:t>
          </a:r>
          <a:r>
            <a:rPr lang="it-IT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it-IT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3D81DB-7B9F-40B8-8562-2CB3643781EB}" type="parTrans" cxnId="{0AD14F76-6F48-4430-A329-012AF2502E38}">
      <dgm:prSet/>
      <dgm:spPr/>
      <dgm:t>
        <a:bodyPr/>
        <a:lstStyle/>
        <a:p>
          <a:endParaRPr lang="it-IT"/>
        </a:p>
      </dgm:t>
    </dgm:pt>
    <dgm:pt modelId="{C4D2BAD9-8A55-4F83-8B84-3197D99853AB}" type="sibTrans" cxnId="{0AD14F76-6F48-4430-A329-012AF2502E38}">
      <dgm:prSet/>
      <dgm:spPr/>
      <dgm:t>
        <a:bodyPr/>
        <a:lstStyle/>
        <a:p>
          <a:endParaRPr lang="it-IT"/>
        </a:p>
      </dgm:t>
    </dgm:pt>
    <dgm:pt modelId="{F7524A8F-4957-488C-81C8-8A6D8E85F2E3}">
      <dgm:prSet phldrT="[Testo]" custT="1"/>
      <dgm:spPr>
        <a:solidFill>
          <a:schemeClr val="accent3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Dip.to di Biotecnologie, Università di Verona</a:t>
          </a:r>
          <a:endParaRPr lang="it-IT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F0C108-72AF-4C05-AF67-90516929EE76}" type="parTrans" cxnId="{A7492B46-D89F-481B-95C6-12E218EFBB11}">
      <dgm:prSet/>
      <dgm:spPr/>
      <dgm:t>
        <a:bodyPr/>
        <a:lstStyle/>
        <a:p>
          <a:endParaRPr lang="it-IT"/>
        </a:p>
      </dgm:t>
    </dgm:pt>
    <dgm:pt modelId="{75CF6A16-2DEB-4DEF-9E03-6DDE9A50430B}" type="sibTrans" cxnId="{A7492B46-D89F-481B-95C6-12E218EFBB11}">
      <dgm:prSet/>
      <dgm:spPr/>
      <dgm:t>
        <a:bodyPr/>
        <a:lstStyle/>
        <a:p>
          <a:endParaRPr lang="it-IT"/>
        </a:p>
      </dgm:t>
    </dgm:pt>
    <dgm:pt modelId="{DDF83995-BCE7-4769-8261-27951E42B919}">
      <dgm:prSet phldrT="[Testo]" custT="1"/>
      <dgm:spPr>
        <a:solidFill>
          <a:schemeClr val="tx2">
            <a:lumMod val="2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Dip.to di Ingegneria Industriale, Università degli Studi di Firenze</a:t>
          </a:r>
        </a:p>
        <a:p>
          <a:r>
            <a:rPr lang="it-IT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CREAR</a:t>
          </a:r>
          <a:endParaRPr lang="it-IT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5DF153-7915-4FD7-9C72-A13A02E50310}" type="parTrans" cxnId="{969BF8E3-4DD7-4A24-8758-11256534E11F}">
      <dgm:prSet/>
      <dgm:spPr/>
      <dgm:t>
        <a:bodyPr/>
        <a:lstStyle/>
        <a:p>
          <a:endParaRPr lang="it-IT"/>
        </a:p>
      </dgm:t>
    </dgm:pt>
    <dgm:pt modelId="{6E77EF52-A63B-4B77-AF5C-367CA9DF2B3A}" type="sibTrans" cxnId="{969BF8E3-4DD7-4A24-8758-11256534E11F}">
      <dgm:prSet/>
      <dgm:spPr/>
      <dgm:t>
        <a:bodyPr/>
        <a:lstStyle/>
        <a:p>
          <a:endParaRPr lang="it-IT"/>
        </a:p>
      </dgm:t>
    </dgm:pt>
    <dgm:pt modelId="{F66BD00F-13DE-4BA4-861F-534DB08CDC32}" type="pres">
      <dgm:prSet presAssocID="{4E75372C-05C9-4A07-84E4-549728E481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9984057-5B63-4919-A6A0-ACF54AFF5C1F}" type="pres">
      <dgm:prSet presAssocID="{63CC95A4-CCD6-4A51-A824-A25896B454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D852E2-D30F-476B-8ECF-F4A031B6AEB7}" type="pres">
      <dgm:prSet presAssocID="{C4D2BAD9-8A55-4F83-8B84-3197D99853AB}" presName="sibTrans" presStyleCnt="0"/>
      <dgm:spPr/>
    </dgm:pt>
    <dgm:pt modelId="{E55CAA85-1312-4118-9DBA-94964BF3B662}" type="pres">
      <dgm:prSet presAssocID="{F7524A8F-4957-488C-81C8-8A6D8E85F2E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A58793-9FBA-43E8-B89A-9B3D4BD30E10}" type="pres">
      <dgm:prSet presAssocID="{75CF6A16-2DEB-4DEF-9E03-6DDE9A50430B}" presName="sibTrans" presStyleCnt="0"/>
      <dgm:spPr/>
    </dgm:pt>
    <dgm:pt modelId="{8D5C0822-5D6C-43FD-B9A9-8BC6ED9C6123}" type="pres">
      <dgm:prSet presAssocID="{DDF83995-BCE7-4769-8261-27951E42B91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7492B46-D89F-481B-95C6-12E218EFBB11}" srcId="{4E75372C-05C9-4A07-84E4-549728E4812C}" destId="{F7524A8F-4957-488C-81C8-8A6D8E85F2E3}" srcOrd="1" destOrd="0" parTransId="{BFF0C108-72AF-4C05-AF67-90516929EE76}" sibTransId="{75CF6A16-2DEB-4DEF-9E03-6DDE9A50430B}"/>
    <dgm:cxn modelId="{969BF8E3-4DD7-4A24-8758-11256534E11F}" srcId="{4E75372C-05C9-4A07-84E4-549728E4812C}" destId="{DDF83995-BCE7-4769-8261-27951E42B919}" srcOrd="2" destOrd="0" parTransId="{A65DF153-7915-4FD7-9C72-A13A02E50310}" sibTransId="{6E77EF52-A63B-4B77-AF5C-367CA9DF2B3A}"/>
    <dgm:cxn modelId="{E0D8D319-ECD6-457A-91BD-7487097CA71F}" type="presOf" srcId="{4E75372C-05C9-4A07-84E4-549728E4812C}" destId="{F66BD00F-13DE-4BA4-861F-534DB08CDC32}" srcOrd="0" destOrd="0" presId="urn:microsoft.com/office/officeart/2005/8/layout/default#1"/>
    <dgm:cxn modelId="{0AD14F76-6F48-4430-A329-012AF2502E38}" srcId="{4E75372C-05C9-4A07-84E4-549728E4812C}" destId="{63CC95A4-CCD6-4A51-A824-A25896B454CA}" srcOrd="0" destOrd="0" parTransId="{813D81DB-7B9F-40B8-8562-2CB3643781EB}" sibTransId="{C4D2BAD9-8A55-4F83-8B84-3197D99853AB}"/>
    <dgm:cxn modelId="{B32F7ED8-E981-43E8-AE59-01B9347991C0}" type="presOf" srcId="{DDF83995-BCE7-4769-8261-27951E42B919}" destId="{8D5C0822-5D6C-43FD-B9A9-8BC6ED9C6123}" srcOrd="0" destOrd="0" presId="urn:microsoft.com/office/officeart/2005/8/layout/default#1"/>
    <dgm:cxn modelId="{1BB649C6-04D6-404D-9592-FB96AFEE1F42}" type="presOf" srcId="{63CC95A4-CCD6-4A51-A824-A25896B454CA}" destId="{39984057-5B63-4919-A6A0-ACF54AFF5C1F}" srcOrd="0" destOrd="0" presId="urn:microsoft.com/office/officeart/2005/8/layout/default#1"/>
    <dgm:cxn modelId="{A37A7F5C-38F1-4BEC-8F27-24263F90611C}" type="presOf" srcId="{F7524A8F-4957-488C-81C8-8A6D8E85F2E3}" destId="{E55CAA85-1312-4118-9DBA-94964BF3B662}" srcOrd="0" destOrd="0" presId="urn:microsoft.com/office/officeart/2005/8/layout/default#1"/>
    <dgm:cxn modelId="{4B3560E4-7781-4660-B078-8D6D02C5926F}" type="presParOf" srcId="{F66BD00F-13DE-4BA4-861F-534DB08CDC32}" destId="{39984057-5B63-4919-A6A0-ACF54AFF5C1F}" srcOrd="0" destOrd="0" presId="urn:microsoft.com/office/officeart/2005/8/layout/default#1"/>
    <dgm:cxn modelId="{8FE09476-D0BF-47C1-AFF6-7949E8B4D4CF}" type="presParOf" srcId="{F66BD00F-13DE-4BA4-861F-534DB08CDC32}" destId="{F7D852E2-D30F-476B-8ECF-F4A031B6AEB7}" srcOrd="1" destOrd="0" presId="urn:microsoft.com/office/officeart/2005/8/layout/default#1"/>
    <dgm:cxn modelId="{2BB8D907-37BC-42B4-AE6B-9F3EAE363498}" type="presParOf" srcId="{F66BD00F-13DE-4BA4-861F-534DB08CDC32}" destId="{E55CAA85-1312-4118-9DBA-94964BF3B662}" srcOrd="2" destOrd="0" presId="urn:microsoft.com/office/officeart/2005/8/layout/default#1"/>
    <dgm:cxn modelId="{4D6C4D27-9397-4BF2-B448-192E1B3CB90A}" type="presParOf" srcId="{F66BD00F-13DE-4BA4-861F-534DB08CDC32}" destId="{57A58793-9FBA-43E8-B89A-9B3D4BD30E10}" srcOrd="3" destOrd="0" presId="urn:microsoft.com/office/officeart/2005/8/layout/default#1"/>
    <dgm:cxn modelId="{8646F8DA-7DBD-4576-B884-8E68BC24208A}" type="presParOf" srcId="{F66BD00F-13DE-4BA4-861F-534DB08CDC32}" destId="{8D5C0822-5D6C-43FD-B9A9-8BC6ED9C6123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C6DF3C-0473-48D9-BCBB-BF2F98011C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436E30C-E895-42F2-9F6B-80F3D1F5586D}">
      <dgm:prSet phldrT="[Tes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PRIMA FASE</a:t>
          </a:r>
          <a:endParaRPr lang="it-IT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C38FB7-573D-4972-B8DD-9329615DA958}" type="parTrans" cxnId="{E6993921-9575-4A32-9B7F-B9F9C45A5B3C}">
      <dgm:prSet/>
      <dgm:spPr/>
      <dgm:t>
        <a:bodyPr/>
        <a:lstStyle/>
        <a:p>
          <a:endParaRPr lang="it-IT"/>
        </a:p>
      </dgm:t>
    </dgm:pt>
    <dgm:pt modelId="{DE183D39-6127-4A7D-829B-DFE1D9D73982}" type="sibTrans" cxnId="{E6993921-9575-4A32-9B7F-B9F9C45A5B3C}">
      <dgm:prSet/>
      <dgm:spPr/>
      <dgm:t>
        <a:bodyPr/>
        <a:lstStyle/>
        <a:p>
          <a:endParaRPr lang="it-IT"/>
        </a:p>
      </dgm:t>
    </dgm:pt>
    <dgm:pt modelId="{5B4D735B-4F33-4972-BD9B-EA6C3334CB70}">
      <dgm:prSet phldrT="[Testo]" custT="1"/>
      <dgm:spPr/>
      <dgm:t>
        <a:bodyPr/>
        <a:lstStyle/>
        <a:p>
          <a:r>
            <a:rPr lang="it-IT" sz="1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Identificazione delle alghe con più alto contenuto di lipidi</a:t>
          </a:r>
          <a:endParaRPr lang="it-IT" sz="18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731D71-0A6C-4F66-9E44-EFF49FE217FA}" type="parTrans" cxnId="{70C15F7E-6A81-4DF0-A097-A652AA9FC3AE}">
      <dgm:prSet/>
      <dgm:spPr/>
      <dgm:t>
        <a:bodyPr/>
        <a:lstStyle/>
        <a:p>
          <a:endParaRPr lang="it-IT"/>
        </a:p>
      </dgm:t>
    </dgm:pt>
    <dgm:pt modelId="{0441A27F-6C25-4869-B106-EDB001FBBB32}" type="sibTrans" cxnId="{70C15F7E-6A81-4DF0-A097-A652AA9FC3AE}">
      <dgm:prSet/>
      <dgm:spPr/>
      <dgm:t>
        <a:bodyPr/>
        <a:lstStyle/>
        <a:p>
          <a:endParaRPr lang="it-IT"/>
        </a:p>
      </dgm:t>
    </dgm:pt>
    <dgm:pt modelId="{DB3B8403-DBF9-4C76-91E5-9479AF671A3A}">
      <dgm:prSet phldrT="[Tes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t-IT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SECONDA FASE</a:t>
          </a:r>
          <a:endParaRPr lang="it-IT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5E01CA-2A18-4216-A140-89CF0EEA8B61}" type="parTrans" cxnId="{FDF359E6-6EE0-40EC-934C-1C4A88BFA7AB}">
      <dgm:prSet/>
      <dgm:spPr/>
      <dgm:t>
        <a:bodyPr/>
        <a:lstStyle/>
        <a:p>
          <a:endParaRPr lang="it-IT"/>
        </a:p>
      </dgm:t>
    </dgm:pt>
    <dgm:pt modelId="{2187C407-5210-4A79-A716-09A0E8E41118}" type="sibTrans" cxnId="{FDF359E6-6EE0-40EC-934C-1C4A88BFA7AB}">
      <dgm:prSet/>
      <dgm:spPr/>
      <dgm:t>
        <a:bodyPr/>
        <a:lstStyle/>
        <a:p>
          <a:endParaRPr lang="it-IT"/>
        </a:p>
      </dgm:t>
    </dgm:pt>
    <dgm:pt modelId="{8865F8FE-4F31-4458-A146-55FD56F5DF4F}">
      <dgm:prSet phldrT="[Testo]" custT="1"/>
      <dgm:spPr/>
      <dgm:t>
        <a:bodyPr/>
        <a:lstStyle/>
        <a:p>
          <a:r>
            <a:rPr lang="it-IT" sz="1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Affinamento dei rendimenti delle alghe selezionate</a:t>
          </a:r>
          <a:endParaRPr lang="it-IT" sz="18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71D317-7362-442D-B76F-72A5C0DFB56C}" type="parTrans" cxnId="{CA80DF5D-484C-476B-BC3D-4E56D2770FC2}">
      <dgm:prSet/>
      <dgm:spPr/>
      <dgm:t>
        <a:bodyPr/>
        <a:lstStyle/>
        <a:p>
          <a:endParaRPr lang="it-IT"/>
        </a:p>
      </dgm:t>
    </dgm:pt>
    <dgm:pt modelId="{98309863-DB00-4C0A-9363-F82AE7FFEB81}" type="sibTrans" cxnId="{CA80DF5D-484C-476B-BC3D-4E56D2770FC2}">
      <dgm:prSet/>
      <dgm:spPr/>
      <dgm:t>
        <a:bodyPr/>
        <a:lstStyle/>
        <a:p>
          <a:endParaRPr lang="it-IT"/>
        </a:p>
      </dgm:t>
    </dgm:pt>
    <dgm:pt modelId="{3E636B98-D5E2-4350-ABF9-E7DA611681BD}">
      <dgm:prSet phldrT="[Testo]" custT="1"/>
      <dgm:spPr/>
      <dgm:t>
        <a:bodyPr/>
        <a:lstStyle/>
        <a:p>
          <a:r>
            <a:rPr lang="it-IT" sz="1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Ipotesi di progettazione di un impianto pilota</a:t>
          </a:r>
          <a:endParaRPr lang="it-IT" sz="18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473798-5B21-4310-BAFC-07DB794E2ED6}" type="parTrans" cxnId="{AA542BC2-7DB8-47AB-AFBC-9AB5237FB67D}">
      <dgm:prSet/>
      <dgm:spPr/>
      <dgm:t>
        <a:bodyPr/>
        <a:lstStyle/>
        <a:p>
          <a:endParaRPr lang="it-IT"/>
        </a:p>
      </dgm:t>
    </dgm:pt>
    <dgm:pt modelId="{A274C127-C871-41D7-9BA2-5DDAA691146D}" type="sibTrans" cxnId="{AA542BC2-7DB8-47AB-AFBC-9AB5237FB67D}">
      <dgm:prSet/>
      <dgm:spPr/>
      <dgm:t>
        <a:bodyPr/>
        <a:lstStyle/>
        <a:p>
          <a:endParaRPr lang="it-IT"/>
        </a:p>
      </dgm:t>
    </dgm:pt>
    <dgm:pt modelId="{BD60DDD6-E001-4229-8250-AC1DA8BAE733}">
      <dgm:prSet phldrT="[Testo]" custT="1"/>
      <dgm:spPr/>
      <dgm:t>
        <a:bodyPr/>
        <a:lstStyle/>
        <a:p>
          <a:r>
            <a:rPr lang="it-IT" sz="1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Messa in opera dell’ impianto pilota</a:t>
          </a:r>
          <a:endParaRPr lang="it-IT" sz="18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6FF888-C80C-477E-B9C8-9A52481628C5}" type="parTrans" cxnId="{EB827DCD-9A65-49AE-B416-25F0023E4581}">
      <dgm:prSet/>
      <dgm:spPr/>
      <dgm:t>
        <a:bodyPr/>
        <a:lstStyle/>
        <a:p>
          <a:endParaRPr lang="it-IT"/>
        </a:p>
      </dgm:t>
    </dgm:pt>
    <dgm:pt modelId="{0F127B53-6FF8-475A-9063-8536306BB1D9}" type="sibTrans" cxnId="{EB827DCD-9A65-49AE-B416-25F0023E4581}">
      <dgm:prSet/>
      <dgm:spPr/>
      <dgm:t>
        <a:bodyPr/>
        <a:lstStyle/>
        <a:p>
          <a:endParaRPr lang="it-IT"/>
        </a:p>
      </dgm:t>
    </dgm:pt>
    <dgm:pt modelId="{D4442AA2-8AB8-4BA7-8EFB-39727DC1100E}">
      <dgm:prSet phldrT="[Testo]" custT="1"/>
      <dgm:spPr/>
      <dgm:t>
        <a:bodyPr/>
        <a:lstStyle/>
        <a:p>
          <a:r>
            <a:rPr lang="it-IT" sz="1200" b="1" u="sng" dirty="0" smtClean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rPr>
            <a:t>Budget complessivo</a:t>
          </a:r>
          <a:r>
            <a:rPr lang="it-IT" sz="1200" b="1" dirty="0" smtClean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rPr>
            <a:t>: </a:t>
          </a:r>
          <a:r>
            <a:rPr lang="it-IT" sz="1200" dirty="0" smtClean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rPr>
            <a:t>circa € 800.000,00.</a:t>
          </a:r>
          <a:endParaRPr lang="it-IT" sz="12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5A9C63-91A8-4CC5-B2DA-44E55806F548}" type="parTrans" cxnId="{4BF6381E-DD19-415A-BBFD-588C881439F5}">
      <dgm:prSet/>
      <dgm:spPr/>
      <dgm:t>
        <a:bodyPr/>
        <a:lstStyle/>
        <a:p>
          <a:endParaRPr lang="it-IT"/>
        </a:p>
      </dgm:t>
    </dgm:pt>
    <dgm:pt modelId="{5A44ED1E-B2F5-4281-90AE-CC258B0ABC3E}" type="sibTrans" cxnId="{4BF6381E-DD19-415A-BBFD-588C881439F5}">
      <dgm:prSet/>
      <dgm:spPr/>
      <dgm:t>
        <a:bodyPr/>
        <a:lstStyle/>
        <a:p>
          <a:endParaRPr lang="it-IT"/>
        </a:p>
      </dgm:t>
    </dgm:pt>
    <dgm:pt modelId="{8AC00F95-E891-42F6-B599-3AAC731F4D51}">
      <dgm:prSet custT="1"/>
      <dgm:spPr/>
      <dgm:t>
        <a:bodyPr/>
        <a:lstStyle/>
        <a:p>
          <a:r>
            <a:rPr lang="it-IT" sz="1200" b="1" u="sng" dirty="0" smtClean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rPr>
            <a:t>Durata</a:t>
          </a:r>
          <a:r>
            <a:rPr lang="it-IT" sz="1200" dirty="0" smtClean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rPr>
            <a:t>: 8 mesi.</a:t>
          </a:r>
          <a:endParaRPr lang="it-IT" sz="1200" dirty="0">
            <a:solidFill>
              <a:schemeClr val="accent1">
                <a:lumMod val="50000"/>
              </a:schemeClr>
            </a:solidFill>
            <a:latin typeface="Verdana"/>
            <a:ea typeface="Verdana"/>
            <a:cs typeface="Verdana"/>
            <a:sym typeface="Verdana"/>
          </a:endParaRPr>
        </a:p>
      </dgm:t>
    </dgm:pt>
    <dgm:pt modelId="{13A992A8-7B83-469B-88E2-DA0216D58D60}" type="parTrans" cxnId="{7A6A9BBE-581B-43BC-88FA-CD82D2BF5B34}">
      <dgm:prSet/>
      <dgm:spPr/>
      <dgm:t>
        <a:bodyPr/>
        <a:lstStyle/>
        <a:p>
          <a:endParaRPr lang="it-IT"/>
        </a:p>
      </dgm:t>
    </dgm:pt>
    <dgm:pt modelId="{D37AE491-3285-4D72-8298-D1E2CCB90609}" type="sibTrans" cxnId="{7A6A9BBE-581B-43BC-88FA-CD82D2BF5B34}">
      <dgm:prSet/>
      <dgm:spPr/>
      <dgm:t>
        <a:bodyPr/>
        <a:lstStyle/>
        <a:p>
          <a:endParaRPr lang="it-IT"/>
        </a:p>
      </dgm:t>
    </dgm:pt>
    <dgm:pt modelId="{65452772-F775-4581-8AF1-92DE8A277D7D}">
      <dgm:prSet custT="1"/>
      <dgm:spPr/>
      <dgm:t>
        <a:bodyPr/>
        <a:lstStyle/>
        <a:p>
          <a:r>
            <a:rPr lang="it-IT" sz="1200" b="1" u="sng" dirty="0" smtClean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rPr>
            <a:t>Stato</a:t>
          </a:r>
          <a:r>
            <a:rPr lang="it-IT" sz="1200" b="1" dirty="0" smtClean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rPr>
            <a:t>: </a:t>
          </a:r>
          <a:r>
            <a:rPr lang="it-IT" sz="1200" dirty="0" smtClean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rPr>
            <a:t>concluso.</a:t>
          </a:r>
          <a:endParaRPr lang="it-IT" sz="1200" dirty="0">
            <a:solidFill>
              <a:schemeClr val="accent1">
                <a:lumMod val="50000"/>
              </a:schemeClr>
            </a:solidFill>
            <a:latin typeface="Verdana"/>
            <a:ea typeface="Verdana"/>
            <a:cs typeface="Verdana"/>
            <a:sym typeface="Verdana"/>
          </a:endParaRPr>
        </a:p>
      </dgm:t>
    </dgm:pt>
    <dgm:pt modelId="{395622E1-9F11-410F-B6B0-C6003813E372}" type="parTrans" cxnId="{70265A99-4409-4FD0-B2D2-D0F7DA006B46}">
      <dgm:prSet/>
      <dgm:spPr/>
      <dgm:t>
        <a:bodyPr/>
        <a:lstStyle/>
        <a:p>
          <a:endParaRPr lang="it-IT"/>
        </a:p>
      </dgm:t>
    </dgm:pt>
    <dgm:pt modelId="{24A47CE1-B3ED-4E43-9B91-B8863CEC18FA}" type="sibTrans" cxnId="{70265A99-4409-4FD0-B2D2-D0F7DA006B46}">
      <dgm:prSet/>
      <dgm:spPr/>
      <dgm:t>
        <a:bodyPr/>
        <a:lstStyle/>
        <a:p>
          <a:endParaRPr lang="it-IT"/>
        </a:p>
      </dgm:t>
    </dgm:pt>
    <dgm:pt modelId="{35BC259B-7072-4A34-9E04-7BF28F6A60F9}" type="pres">
      <dgm:prSet presAssocID="{20C6DF3C-0473-48D9-BCBB-BF2F98011C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A98C619-5831-4558-8088-BD0037417503}" type="pres">
      <dgm:prSet presAssocID="{1436E30C-E895-42F2-9F6B-80F3D1F5586D}" presName="parentText" presStyleLbl="node1" presStyleIdx="0" presStyleCnt="2" custScaleX="94032" custScaleY="8580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1E7C50-AA22-4996-AD1B-4B941A74C182}" type="pres">
      <dgm:prSet presAssocID="{1436E30C-E895-42F2-9F6B-80F3D1F5586D}" presName="childText" presStyleLbl="revTx" presStyleIdx="0" presStyleCnt="2" custScaleY="1477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C1780A-2475-48BA-B6E8-5AC29115EC9D}" type="pres">
      <dgm:prSet presAssocID="{DB3B8403-DBF9-4C76-91E5-9479AF671A3A}" presName="parentText" presStyleLbl="node1" presStyleIdx="1" presStyleCnt="2" custScaleX="93538" custScaleY="8817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7C8647-DB73-43B4-B70F-40F149109BCD}" type="pres">
      <dgm:prSet presAssocID="{DB3B8403-DBF9-4C76-91E5-9479AF671A3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BF6381E-DD19-415A-BBFD-588C881439F5}" srcId="{1436E30C-E895-42F2-9F6B-80F3D1F5586D}" destId="{D4442AA2-8AB8-4BA7-8EFB-39727DC1100E}" srcOrd="2" destOrd="0" parTransId="{095A9C63-91A8-4CC5-B2DA-44E55806F548}" sibTransId="{5A44ED1E-B2F5-4281-90AE-CC258B0ABC3E}"/>
    <dgm:cxn modelId="{02520D10-CB4A-4A5D-B748-5A3DF5924DF8}" type="presOf" srcId="{3E636B98-D5E2-4350-ABF9-E7DA611681BD}" destId="{661E7C50-AA22-4996-AD1B-4B941A74C182}" srcOrd="0" destOrd="1" presId="urn:microsoft.com/office/officeart/2005/8/layout/vList2"/>
    <dgm:cxn modelId="{A85E97F0-2EBA-4F79-94BC-AE759364EFE5}" type="presOf" srcId="{65452772-F775-4581-8AF1-92DE8A277D7D}" destId="{661E7C50-AA22-4996-AD1B-4B941A74C182}" srcOrd="0" destOrd="4" presId="urn:microsoft.com/office/officeart/2005/8/layout/vList2"/>
    <dgm:cxn modelId="{E72EF22B-52C0-4E00-A7D1-BEDBA396FEC5}" type="presOf" srcId="{DB3B8403-DBF9-4C76-91E5-9479AF671A3A}" destId="{EAC1780A-2475-48BA-B6E8-5AC29115EC9D}" srcOrd="0" destOrd="0" presId="urn:microsoft.com/office/officeart/2005/8/layout/vList2"/>
    <dgm:cxn modelId="{70265A99-4409-4FD0-B2D2-D0F7DA006B46}" srcId="{1436E30C-E895-42F2-9F6B-80F3D1F5586D}" destId="{65452772-F775-4581-8AF1-92DE8A277D7D}" srcOrd="4" destOrd="0" parTransId="{395622E1-9F11-410F-B6B0-C6003813E372}" sibTransId="{24A47CE1-B3ED-4E43-9B91-B8863CEC18FA}"/>
    <dgm:cxn modelId="{CA80DF5D-484C-476B-BC3D-4E56D2770FC2}" srcId="{DB3B8403-DBF9-4C76-91E5-9479AF671A3A}" destId="{8865F8FE-4F31-4458-A146-55FD56F5DF4F}" srcOrd="0" destOrd="0" parTransId="{2A71D317-7362-442D-B76F-72A5C0DFB56C}" sibTransId="{98309863-DB00-4C0A-9363-F82AE7FFEB81}"/>
    <dgm:cxn modelId="{5E276B2F-3C77-4525-91E0-FE06628B7F78}" type="presOf" srcId="{5B4D735B-4F33-4972-BD9B-EA6C3334CB70}" destId="{661E7C50-AA22-4996-AD1B-4B941A74C182}" srcOrd="0" destOrd="0" presId="urn:microsoft.com/office/officeart/2005/8/layout/vList2"/>
    <dgm:cxn modelId="{C13059FD-51B0-4239-A5FD-C7A1BF07EB6A}" type="presOf" srcId="{1436E30C-E895-42F2-9F6B-80F3D1F5586D}" destId="{3A98C619-5831-4558-8088-BD0037417503}" srcOrd="0" destOrd="0" presId="urn:microsoft.com/office/officeart/2005/8/layout/vList2"/>
    <dgm:cxn modelId="{EB827DCD-9A65-49AE-B416-25F0023E4581}" srcId="{DB3B8403-DBF9-4C76-91E5-9479AF671A3A}" destId="{BD60DDD6-E001-4229-8250-AC1DA8BAE733}" srcOrd="1" destOrd="0" parTransId="{EE6FF888-C80C-477E-B9C8-9A52481628C5}" sibTransId="{0F127B53-6FF8-475A-9063-8536306BB1D9}"/>
    <dgm:cxn modelId="{7A6A9BBE-581B-43BC-88FA-CD82D2BF5B34}" srcId="{1436E30C-E895-42F2-9F6B-80F3D1F5586D}" destId="{8AC00F95-E891-42F6-B599-3AAC731F4D51}" srcOrd="3" destOrd="0" parTransId="{13A992A8-7B83-469B-88E2-DA0216D58D60}" sibTransId="{D37AE491-3285-4D72-8298-D1E2CCB90609}"/>
    <dgm:cxn modelId="{F8410FB8-55B1-4097-97B3-9AAF08D01469}" type="presOf" srcId="{BD60DDD6-E001-4229-8250-AC1DA8BAE733}" destId="{B17C8647-DB73-43B4-B70F-40F149109BCD}" srcOrd="0" destOrd="1" presId="urn:microsoft.com/office/officeart/2005/8/layout/vList2"/>
    <dgm:cxn modelId="{FCA31A3D-3032-4897-BF83-120697A0ED56}" type="presOf" srcId="{20C6DF3C-0473-48D9-BCBB-BF2F98011C07}" destId="{35BC259B-7072-4A34-9E04-7BF28F6A60F9}" srcOrd="0" destOrd="0" presId="urn:microsoft.com/office/officeart/2005/8/layout/vList2"/>
    <dgm:cxn modelId="{3DCC249A-E25A-408F-8575-895C04A4AB30}" type="presOf" srcId="{8AC00F95-E891-42F6-B599-3AAC731F4D51}" destId="{661E7C50-AA22-4996-AD1B-4B941A74C182}" srcOrd="0" destOrd="3" presId="urn:microsoft.com/office/officeart/2005/8/layout/vList2"/>
    <dgm:cxn modelId="{E6993921-9575-4A32-9B7F-B9F9C45A5B3C}" srcId="{20C6DF3C-0473-48D9-BCBB-BF2F98011C07}" destId="{1436E30C-E895-42F2-9F6B-80F3D1F5586D}" srcOrd="0" destOrd="0" parTransId="{8DC38FB7-573D-4972-B8DD-9329615DA958}" sibTransId="{DE183D39-6127-4A7D-829B-DFE1D9D73982}"/>
    <dgm:cxn modelId="{70C15F7E-6A81-4DF0-A097-A652AA9FC3AE}" srcId="{1436E30C-E895-42F2-9F6B-80F3D1F5586D}" destId="{5B4D735B-4F33-4972-BD9B-EA6C3334CB70}" srcOrd="0" destOrd="0" parTransId="{C2731D71-0A6C-4F66-9E44-EFF49FE217FA}" sibTransId="{0441A27F-6C25-4869-B106-EDB001FBBB32}"/>
    <dgm:cxn modelId="{48B9ABCD-2EC0-4834-BB8E-6B714FB486BF}" type="presOf" srcId="{8865F8FE-4F31-4458-A146-55FD56F5DF4F}" destId="{B17C8647-DB73-43B4-B70F-40F149109BCD}" srcOrd="0" destOrd="0" presId="urn:microsoft.com/office/officeart/2005/8/layout/vList2"/>
    <dgm:cxn modelId="{AA542BC2-7DB8-47AB-AFBC-9AB5237FB67D}" srcId="{1436E30C-E895-42F2-9F6B-80F3D1F5586D}" destId="{3E636B98-D5E2-4350-ABF9-E7DA611681BD}" srcOrd="1" destOrd="0" parTransId="{15473798-5B21-4310-BAFC-07DB794E2ED6}" sibTransId="{A274C127-C871-41D7-9BA2-5DDAA691146D}"/>
    <dgm:cxn modelId="{FDF359E6-6EE0-40EC-934C-1C4A88BFA7AB}" srcId="{20C6DF3C-0473-48D9-BCBB-BF2F98011C07}" destId="{DB3B8403-DBF9-4C76-91E5-9479AF671A3A}" srcOrd="1" destOrd="0" parTransId="{AC5E01CA-2A18-4216-A140-89CF0EEA8B61}" sibTransId="{2187C407-5210-4A79-A716-09A0E8E41118}"/>
    <dgm:cxn modelId="{E2427203-4086-4FE5-BD8F-CB812FD178CD}" type="presOf" srcId="{D4442AA2-8AB8-4BA7-8EFB-39727DC1100E}" destId="{661E7C50-AA22-4996-AD1B-4B941A74C182}" srcOrd="0" destOrd="2" presId="urn:microsoft.com/office/officeart/2005/8/layout/vList2"/>
    <dgm:cxn modelId="{DCB71811-9ED0-4CF7-825C-F898CB9558FF}" type="presParOf" srcId="{35BC259B-7072-4A34-9E04-7BF28F6A60F9}" destId="{3A98C619-5831-4558-8088-BD0037417503}" srcOrd="0" destOrd="0" presId="urn:microsoft.com/office/officeart/2005/8/layout/vList2"/>
    <dgm:cxn modelId="{23B266D4-2BDB-47CA-B4FF-26D298318485}" type="presParOf" srcId="{35BC259B-7072-4A34-9E04-7BF28F6A60F9}" destId="{661E7C50-AA22-4996-AD1B-4B941A74C182}" srcOrd="1" destOrd="0" presId="urn:microsoft.com/office/officeart/2005/8/layout/vList2"/>
    <dgm:cxn modelId="{9A62CAF3-8766-42BD-8150-A70D4064B144}" type="presParOf" srcId="{35BC259B-7072-4A34-9E04-7BF28F6A60F9}" destId="{EAC1780A-2475-48BA-B6E8-5AC29115EC9D}" srcOrd="2" destOrd="0" presId="urn:microsoft.com/office/officeart/2005/8/layout/vList2"/>
    <dgm:cxn modelId="{F07FE172-987C-4058-B35D-E01222605139}" type="presParOf" srcId="{35BC259B-7072-4A34-9E04-7BF28F6A60F9}" destId="{B17C8647-DB73-43B4-B70F-40F149109BC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93542-BF2E-45E8-A21F-19731B04AF09}">
      <dsp:nvSpPr>
        <dsp:cNvPr id="0" name=""/>
        <dsp:cNvSpPr/>
      </dsp:nvSpPr>
      <dsp:spPr>
        <a:xfrm>
          <a:off x="2645" y="0"/>
          <a:ext cx="2595860" cy="4937125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500" kern="1200" dirty="0"/>
        </a:p>
      </dsp:txBody>
      <dsp:txXfrm>
        <a:off x="2645" y="0"/>
        <a:ext cx="2595860" cy="1481137"/>
      </dsp:txXfrm>
    </dsp:sp>
    <dsp:sp modelId="{FDD92DCE-F029-43BB-A888-37ED6ABFE745}">
      <dsp:nvSpPr>
        <dsp:cNvPr id="0" name=""/>
        <dsp:cNvSpPr/>
      </dsp:nvSpPr>
      <dsp:spPr>
        <a:xfrm>
          <a:off x="262231" y="1482583"/>
          <a:ext cx="2076688" cy="1488610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Market </a:t>
          </a:r>
          <a:r>
            <a:rPr lang="it-IT" sz="2000" kern="1200" dirty="0" err="1" smtClean="0"/>
            <a:t>Based</a:t>
          </a:r>
          <a:endParaRPr lang="it-IT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Measures</a:t>
          </a:r>
          <a:endParaRPr lang="it-IT" sz="2000" kern="1200" dirty="0"/>
        </a:p>
      </dsp:txBody>
      <dsp:txXfrm>
        <a:off x="305831" y="1526183"/>
        <a:ext cx="1989488" cy="1401410"/>
      </dsp:txXfrm>
    </dsp:sp>
    <dsp:sp modelId="{9CD73C5F-21EF-4BB2-9AAF-C244664525D4}">
      <dsp:nvSpPr>
        <dsp:cNvPr id="0" name=""/>
        <dsp:cNvSpPr/>
      </dsp:nvSpPr>
      <dsp:spPr>
        <a:xfrm>
          <a:off x="262231" y="3200211"/>
          <a:ext cx="2076688" cy="148861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2060"/>
              </a:solidFill>
            </a:rPr>
            <a:t>CORSIA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>
              <a:solidFill>
                <a:srgbClr val="002060"/>
              </a:solidFill>
            </a:rPr>
            <a:t>Carbon</a:t>
          </a:r>
          <a:r>
            <a:rPr lang="it-IT" sz="1200" b="1" kern="1200" dirty="0" smtClean="0">
              <a:solidFill>
                <a:srgbClr val="002060"/>
              </a:solidFill>
            </a:rPr>
            <a:t> </a:t>
          </a:r>
          <a:r>
            <a:rPr lang="it-IT" sz="1200" b="1" kern="1200" dirty="0" err="1" smtClean="0">
              <a:solidFill>
                <a:srgbClr val="002060"/>
              </a:solidFill>
            </a:rPr>
            <a:t>Offsetting</a:t>
          </a:r>
          <a:r>
            <a:rPr lang="it-IT" sz="1200" b="1" kern="1200" dirty="0" smtClean="0">
              <a:solidFill>
                <a:srgbClr val="002060"/>
              </a:solidFill>
            </a:rPr>
            <a:t> and </a:t>
          </a:r>
          <a:r>
            <a:rPr lang="it-IT" sz="1200" b="1" kern="1200" dirty="0" err="1" smtClean="0">
              <a:solidFill>
                <a:srgbClr val="002060"/>
              </a:solidFill>
            </a:rPr>
            <a:t>Reduction</a:t>
          </a:r>
          <a:r>
            <a:rPr lang="it-IT" sz="1200" b="1" kern="1200" dirty="0" smtClean="0">
              <a:solidFill>
                <a:srgbClr val="002060"/>
              </a:solidFill>
            </a:rPr>
            <a:t> </a:t>
          </a:r>
          <a:r>
            <a:rPr lang="it-IT" sz="1200" b="1" kern="1200" dirty="0" err="1" smtClean="0">
              <a:solidFill>
                <a:srgbClr val="002060"/>
              </a:solidFill>
            </a:rPr>
            <a:t>Scheme</a:t>
          </a:r>
          <a:r>
            <a:rPr lang="it-IT" sz="1200" b="1" kern="1200" dirty="0" smtClean="0">
              <a:solidFill>
                <a:srgbClr val="002060"/>
              </a:solidFill>
            </a:rPr>
            <a:t> </a:t>
          </a:r>
          <a:r>
            <a:rPr lang="it-IT" sz="1200" b="1" kern="1200" dirty="0" err="1" smtClean="0">
              <a:solidFill>
                <a:srgbClr val="002060"/>
              </a:solidFill>
            </a:rPr>
            <a:t>for</a:t>
          </a:r>
          <a:r>
            <a:rPr lang="it-IT" sz="1200" b="1" kern="1200" dirty="0" smtClean="0">
              <a:solidFill>
                <a:srgbClr val="002060"/>
              </a:solidFill>
            </a:rPr>
            <a:t> International </a:t>
          </a:r>
          <a:r>
            <a:rPr lang="it-IT" sz="1200" b="1" kern="1200" dirty="0" err="1" smtClean="0">
              <a:solidFill>
                <a:srgbClr val="002060"/>
              </a:solidFill>
            </a:rPr>
            <a:t>Aviation</a:t>
          </a:r>
          <a:r>
            <a:rPr lang="it-IT" sz="1200" b="1" kern="1200" dirty="0" smtClean="0">
              <a:solidFill>
                <a:srgbClr val="002060"/>
              </a:solidFill>
            </a:rPr>
            <a:t> </a:t>
          </a:r>
          <a:endParaRPr lang="it-IT" sz="1200" b="1" kern="1200" dirty="0">
            <a:solidFill>
              <a:srgbClr val="002060"/>
            </a:solidFill>
          </a:endParaRPr>
        </a:p>
      </dsp:txBody>
      <dsp:txXfrm>
        <a:off x="305831" y="3243811"/>
        <a:ext cx="1989488" cy="1401410"/>
      </dsp:txXfrm>
    </dsp:sp>
    <dsp:sp modelId="{E479264A-E470-4FDF-A3B8-F605DE698D2E}">
      <dsp:nvSpPr>
        <dsp:cNvPr id="0" name=""/>
        <dsp:cNvSpPr/>
      </dsp:nvSpPr>
      <dsp:spPr>
        <a:xfrm>
          <a:off x="2793195" y="0"/>
          <a:ext cx="2595860" cy="493712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500" kern="1200" dirty="0"/>
        </a:p>
      </dsp:txBody>
      <dsp:txXfrm>
        <a:off x="2793195" y="0"/>
        <a:ext cx="2595860" cy="1481137"/>
      </dsp:txXfrm>
    </dsp:sp>
    <dsp:sp modelId="{C3CB75C6-05D0-4CD7-A5EB-44F3C81CA49E}">
      <dsp:nvSpPr>
        <dsp:cNvPr id="0" name=""/>
        <dsp:cNvSpPr/>
      </dsp:nvSpPr>
      <dsp:spPr>
        <a:xfrm>
          <a:off x="2950306" y="1413277"/>
          <a:ext cx="2208952" cy="1127822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Improved</a:t>
          </a:r>
          <a:r>
            <a:rPr lang="it-IT" sz="2000" kern="1200" dirty="0" smtClean="0"/>
            <a:t> Technology</a:t>
          </a:r>
          <a:endParaRPr lang="it-IT" sz="2000" kern="1200" dirty="0"/>
        </a:p>
      </dsp:txBody>
      <dsp:txXfrm>
        <a:off x="2983339" y="1446310"/>
        <a:ext cx="2142886" cy="1061756"/>
      </dsp:txXfrm>
    </dsp:sp>
    <dsp:sp modelId="{C6F499BD-1043-48BC-9C74-87F9E4D75ECA}">
      <dsp:nvSpPr>
        <dsp:cNvPr id="0" name=""/>
        <dsp:cNvSpPr/>
      </dsp:nvSpPr>
      <dsp:spPr>
        <a:xfrm>
          <a:off x="3052781" y="2862359"/>
          <a:ext cx="2076688" cy="78087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>
              <a:solidFill>
                <a:srgbClr val="002060"/>
              </a:solidFill>
            </a:rPr>
            <a:t>Improved</a:t>
          </a:r>
          <a:r>
            <a:rPr lang="it-IT" sz="2000" kern="1200" dirty="0" smtClean="0">
              <a:solidFill>
                <a:srgbClr val="002060"/>
              </a:solidFill>
            </a:rPr>
            <a:t> </a:t>
          </a:r>
          <a:r>
            <a:rPr lang="it-IT" sz="2000" kern="1200" dirty="0" err="1" smtClean="0">
              <a:solidFill>
                <a:srgbClr val="002060"/>
              </a:solidFill>
            </a:rPr>
            <a:t>Airframe</a:t>
          </a:r>
          <a:endParaRPr lang="it-IT" sz="2000" kern="1200" dirty="0">
            <a:solidFill>
              <a:srgbClr val="002060"/>
            </a:solidFill>
          </a:endParaRPr>
        </a:p>
      </dsp:txBody>
      <dsp:txXfrm>
        <a:off x="3075652" y="2885230"/>
        <a:ext cx="2030946" cy="735128"/>
      </dsp:txXfrm>
    </dsp:sp>
    <dsp:sp modelId="{42C21749-A51F-4683-875C-1773EFDD219C}">
      <dsp:nvSpPr>
        <dsp:cNvPr id="0" name=""/>
        <dsp:cNvSpPr/>
      </dsp:nvSpPr>
      <dsp:spPr>
        <a:xfrm>
          <a:off x="2960160" y="3838911"/>
          <a:ext cx="2280120" cy="7936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>
              <a:solidFill>
                <a:srgbClr val="002060"/>
              </a:solidFill>
            </a:rPr>
            <a:t>Improved</a:t>
          </a:r>
          <a:r>
            <a:rPr lang="it-IT" sz="2000" kern="1200" dirty="0" smtClean="0">
              <a:solidFill>
                <a:srgbClr val="002060"/>
              </a:solidFill>
            </a:rPr>
            <a:t> </a:t>
          </a:r>
          <a:r>
            <a:rPr lang="it-IT" sz="2000" kern="1200" dirty="0" err="1" smtClean="0">
              <a:solidFill>
                <a:srgbClr val="002060"/>
              </a:solidFill>
            </a:rPr>
            <a:t>Engines</a:t>
          </a:r>
          <a:endParaRPr lang="it-IT" sz="2000" kern="1200" dirty="0">
            <a:solidFill>
              <a:srgbClr val="002060"/>
            </a:solidFill>
          </a:endParaRPr>
        </a:p>
      </dsp:txBody>
      <dsp:txXfrm>
        <a:off x="2983405" y="3862156"/>
        <a:ext cx="2233630" cy="747148"/>
      </dsp:txXfrm>
    </dsp:sp>
    <dsp:sp modelId="{63201EEA-A92D-46A1-B063-F418A28060A7}">
      <dsp:nvSpPr>
        <dsp:cNvPr id="0" name=""/>
        <dsp:cNvSpPr/>
      </dsp:nvSpPr>
      <dsp:spPr>
        <a:xfrm>
          <a:off x="5583744" y="0"/>
          <a:ext cx="2595860" cy="4937125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500" kern="1200" dirty="0"/>
        </a:p>
      </dsp:txBody>
      <dsp:txXfrm>
        <a:off x="5583744" y="0"/>
        <a:ext cx="2595860" cy="1481137"/>
      </dsp:txXfrm>
    </dsp:sp>
    <dsp:sp modelId="{49A9F4B8-E182-4D4B-A24E-A4EFAD9D1B9E}">
      <dsp:nvSpPr>
        <dsp:cNvPr id="0" name=""/>
        <dsp:cNvSpPr/>
      </dsp:nvSpPr>
      <dsp:spPr>
        <a:xfrm>
          <a:off x="5843330" y="1481559"/>
          <a:ext cx="2076688" cy="969947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 smtClean="0"/>
            <a:t>Improved</a:t>
          </a:r>
          <a:endParaRPr lang="it-IT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 smtClean="0"/>
            <a:t>Infrastructure</a:t>
          </a:r>
          <a:endParaRPr lang="it-IT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&amp; Operations</a:t>
          </a:r>
          <a:endParaRPr lang="it-IT" sz="1800" kern="1200" dirty="0"/>
        </a:p>
      </dsp:txBody>
      <dsp:txXfrm>
        <a:off x="5871739" y="1509968"/>
        <a:ext cx="2019870" cy="913129"/>
      </dsp:txXfrm>
    </dsp:sp>
    <dsp:sp modelId="{E4676C1A-8E0D-4743-8378-1144F14858F3}">
      <dsp:nvSpPr>
        <dsp:cNvPr id="0" name=""/>
        <dsp:cNvSpPr/>
      </dsp:nvSpPr>
      <dsp:spPr>
        <a:xfrm>
          <a:off x="5843330" y="2600729"/>
          <a:ext cx="2076688" cy="96994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>
              <a:solidFill>
                <a:srgbClr val="002060"/>
              </a:solidFill>
            </a:rPr>
            <a:t>Optimised</a:t>
          </a:r>
          <a:r>
            <a:rPr lang="it-IT" sz="2000" kern="1200" dirty="0" smtClean="0">
              <a:solidFill>
                <a:srgbClr val="002060"/>
              </a:solidFill>
            </a:rPr>
            <a:t> </a:t>
          </a:r>
          <a:r>
            <a:rPr lang="it-IT" sz="2000" kern="1200" dirty="0" err="1" smtClean="0">
              <a:solidFill>
                <a:srgbClr val="002060"/>
              </a:solidFill>
            </a:rPr>
            <a:t>Airspace</a:t>
          </a:r>
          <a:r>
            <a:rPr lang="it-IT" sz="2000" kern="1200" dirty="0" smtClean="0">
              <a:solidFill>
                <a:srgbClr val="002060"/>
              </a:solidFill>
            </a:rPr>
            <a:t> Network</a:t>
          </a:r>
          <a:endParaRPr lang="it-IT" sz="2000" kern="1200" dirty="0">
            <a:solidFill>
              <a:srgbClr val="002060"/>
            </a:solidFill>
          </a:endParaRPr>
        </a:p>
      </dsp:txBody>
      <dsp:txXfrm>
        <a:off x="5871739" y="2629138"/>
        <a:ext cx="2019870" cy="913129"/>
      </dsp:txXfrm>
    </dsp:sp>
    <dsp:sp modelId="{8F41ACF9-80B0-4BDC-9CAA-101DDC632EE2}">
      <dsp:nvSpPr>
        <dsp:cNvPr id="0" name=""/>
        <dsp:cNvSpPr/>
      </dsp:nvSpPr>
      <dsp:spPr>
        <a:xfrm>
          <a:off x="5843330" y="3719899"/>
          <a:ext cx="2076688" cy="96994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>
              <a:solidFill>
                <a:srgbClr val="002060"/>
              </a:solidFill>
            </a:rPr>
            <a:t>Optimised</a:t>
          </a:r>
          <a:endParaRPr lang="it-IT" sz="2000" kern="1200" dirty="0" smtClean="0">
            <a:solidFill>
              <a:srgbClr val="00206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>
              <a:solidFill>
                <a:srgbClr val="002060"/>
              </a:solidFill>
            </a:rPr>
            <a:t>Airports</a:t>
          </a:r>
          <a:endParaRPr lang="it-IT" sz="2000" kern="1200" dirty="0">
            <a:solidFill>
              <a:srgbClr val="002060"/>
            </a:solidFill>
          </a:endParaRPr>
        </a:p>
      </dsp:txBody>
      <dsp:txXfrm>
        <a:off x="5871739" y="3748308"/>
        <a:ext cx="2019870" cy="913129"/>
      </dsp:txXfrm>
    </dsp:sp>
    <dsp:sp modelId="{751A8FCF-D1C8-466F-A292-1743B16AA811}">
      <dsp:nvSpPr>
        <dsp:cNvPr id="0" name=""/>
        <dsp:cNvSpPr/>
      </dsp:nvSpPr>
      <dsp:spPr>
        <a:xfrm>
          <a:off x="8374294" y="0"/>
          <a:ext cx="2595860" cy="493712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500" kern="1200" dirty="0"/>
        </a:p>
      </dsp:txBody>
      <dsp:txXfrm>
        <a:off x="8374294" y="0"/>
        <a:ext cx="2595860" cy="1481137"/>
      </dsp:txXfrm>
    </dsp:sp>
    <dsp:sp modelId="{AD347455-F4FC-4F78-84A2-A3C851980B46}">
      <dsp:nvSpPr>
        <dsp:cNvPr id="0" name=""/>
        <dsp:cNvSpPr/>
      </dsp:nvSpPr>
      <dsp:spPr>
        <a:xfrm>
          <a:off x="8633880" y="1482583"/>
          <a:ext cx="2076688" cy="1488610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err="1" smtClean="0">
              <a:solidFill>
                <a:srgbClr val="002060"/>
              </a:solidFill>
            </a:rPr>
            <a:t>Sustainable</a:t>
          </a:r>
          <a:endParaRPr lang="it-IT" sz="2400" kern="1200" dirty="0" smtClean="0">
            <a:solidFill>
              <a:srgbClr val="00206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err="1" smtClean="0">
              <a:solidFill>
                <a:srgbClr val="002060"/>
              </a:solidFill>
            </a:rPr>
            <a:t>Fuel</a:t>
          </a:r>
          <a:endParaRPr lang="it-IT" sz="2400" kern="1200" dirty="0">
            <a:solidFill>
              <a:srgbClr val="002060"/>
            </a:solidFill>
          </a:endParaRPr>
        </a:p>
      </dsp:txBody>
      <dsp:txXfrm>
        <a:off x="8677480" y="1526183"/>
        <a:ext cx="1989488" cy="1401410"/>
      </dsp:txXfrm>
    </dsp:sp>
    <dsp:sp modelId="{ADAB1E65-4F1A-4257-8774-29AC1CC980A6}">
      <dsp:nvSpPr>
        <dsp:cNvPr id="0" name=""/>
        <dsp:cNvSpPr/>
      </dsp:nvSpPr>
      <dsp:spPr>
        <a:xfrm>
          <a:off x="8633880" y="3200211"/>
          <a:ext cx="2076688" cy="148861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>
              <a:solidFill>
                <a:srgbClr val="002060"/>
              </a:solidFill>
            </a:rPr>
            <a:t>Potential</a:t>
          </a:r>
          <a:endParaRPr lang="it-IT" sz="2000" kern="1200" dirty="0" smtClean="0">
            <a:solidFill>
              <a:srgbClr val="00206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rgbClr val="002060"/>
              </a:solidFill>
            </a:rPr>
            <a:t>80% </a:t>
          </a:r>
          <a:r>
            <a:rPr lang="it-IT" sz="2000" kern="1200" dirty="0" err="1" smtClean="0">
              <a:solidFill>
                <a:srgbClr val="002060"/>
              </a:solidFill>
            </a:rPr>
            <a:t>reduction</a:t>
          </a:r>
          <a:endParaRPr lang="it-IT" sz="2000" kern="1200" dirty="0" smtClean="0">
            <a:solidFill>
              <a:srgbClr val="00206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rgbClr val="002060"/>
              </a:solidFill>
            </a:rPr>
            <a:t>in net </a:t>
          </a:r>
          <a:r>
            <a:rPr lang="it-IT" sz="2000" kern="1200" dirty="0" err="1" smtClean="0">
              <a:solidFill>
                <a:srgbClr val="002060"/>
              </a:solidFill>
            </a:rPr>
            <a:t>emissions</a:t>
          </a:r>
          <a:endParaRPr lang="it-IT" sz="2000" kern="1200" dirty="0">
            <a:solidFill>
              <a:srgbClr val="002060"/>
            </a:solidFill>
          </a:endParaRPr>
        </a:p>
      </dsp:txBody>
      <dsp:txXfrm>
        <a:off x="8677480" y="3243811"/>
        <a:ext cx="1989488" cy="1401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84057-5B63-4919-A6A0-ACF54AFF5C1F}">
      <dsp:nvSpPr>
        <dsp:cNvPr id="0" name=""/>
        <dsp:cNvSpPr/>
      </dsp:nvSpPr>
      <dsp:spPr>
        <a:xfrm>
          <a:off x="23094" y="1655"/>
          <a:ext cx="2941449" cy="1764869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Dip.to di Biologia e Biotecnologie “Charles Darwin”, Sapienza Università di Roma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it-IT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Cordinatori</a:t>
          </a:r>
          <a:r>
            <a:rPr lang="it-IT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it-IT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094" y="1655"/>
        <a:ext cx="2941449" cy="1764869"/>
      </dsp:txXfrm>
    </dsp:sp>
    <dsp:sp modelId="{E55CAA85-1312-4118-9DBA-94964BF3B662}">
      <dsp:nvSpPr>
        <dsp:cNvPr id="0" name=""/>
        <dsp:cNvSpPr/>
      </dsp:nvSpPr>
      <dsp:spPr>
        <a:xfrm>
          <a:off x="3258688" y="1655"/>
          <a:ext cx="2941449" cy="1764869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Dip.to di Biotecnologie, Università di Verona</a:t>
          </a:r>
          <a:endParaRPr lang="it-IT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58688" y="1655"/>
        <a:ext cx="2941449" cy="1764869"/>
      </dsp:txXfrm>
    </dsp:sp>
    <dsp:sp modelId="{8D5C0822-5D6C-43FD-B9A9-8BC6ED9C6123}">
      <dsp:nvSpPr>
        <dsp:cNvPr id="0" name=""/>
        <dsp:cNvSpPr/>
      </dsp:nvSpPr>
      <dsp:spPr>
        <a:xfrm>
          <a:off x="1640891" y="2060670"/>
          <a:ext cx="2941449" cy="1764869"/>
        </a:xfrm>
        <a:prstGeom prst="rect">
          <a:avLst/>
        </a:prstGeom>
        <a:solidFill>
          <a:schemeClr val="tx2">
            <a:lumMod val="2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Dip.to di Ingegneria Industriale, Università degli Studi di Firenze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CREAR</a:t>
          </a:r>
          <a:endParaRPr lang="it-IT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40891" y="2060670"/>
        <a:ext cx="2941449" cy="1764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8C619-5831-4558-8088-BD0037417503}">
      <dsp:nvSpPr>
        <dsp:cNvPr id="0" name=""/>
        <dsp:cNvSpPr/>
      </dsp:nvSpPr>
      <dsp:spPr>
        <a:xfrm>
          <a:off x="204611" y="34864"/>
          <a:ext cx="6447732" cy="899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PRIMA FASE</a:t>
          </a:r>
          <a:endParaRPr lang="it-IT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8522" y="78775"/>
        <a:ext cx="6359910" cy="811709"/>
      </dsp:txXfrm>
    </dsp:sp>
    <dsp:sp modelId="{661E7C50-AA22-4996-AD1B-4B941A74C182}">
      <dsp:nvSpPr>
        <dsp:cNvPr id="0" name=""/>
        <dsp:cNvSpPr/>
      </dsp:nvSpPr>
      <dsp:spPr>
        <a:xfrm>
          <a:off x="0" y="934396"/>
          <a:ext cx="6856956" cy="1840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70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8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Identificazione delle alghe con più alto contenuto di lipidi</a:t>
          </a:r>
          <a:endParaRPr lang="it-IT" sz="18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8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Ipotesi di progettazione di un impianto pilota</a:t>
          </a:r>
          <a:endParaRPr lang="it-IT" sz="18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1" u="sng" kern="1200" dirty="0" smtClean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rPr>
            <a:t>Budget complessivo</a:t>
          </a:r>
          <a:r>
            <a:rPr lang="it-IT" sz="1200" b="1" kern="1200" dirty="0" smtClean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rPr>
            <a:t>: </a:t>
          </a:r>
          <a:r>
            <a:rPr lang="it-IT" sz="1200" kern="1200" dirty="0" smtClean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rPr>
            <a:t>circa € 800.000,00.</a:t>
          </a:r>
          <a:endParaRPr lang="it-IT" sz="12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1" u="sng" kern="1200" dirty="0" smtClean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rPr>
            <a:t>Durata</a:t>
          </a:r>
          <a:r>
            <a:rPr lang="it-IT" sz="1200" kern="1200" dirty="0" smtClean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rPr>
            <a:t>: 8 mesi.</a:t>
          </a:r>
          <a:endParaRPr lang="it-IT" sz="1200" kern="1200" dirty="0">
            <a:solidFill>
              <a:schemeClr val="accent1">
                <a:lumMod val="50000"/>
              </a:schemeClr>
            </a:solidFill>
            <a:latin typeface="Verdana"/>
            <a:ea typeface="Verdana"/>
            <a:cs typeface="Verdana"/>
            <a:sym typeface="Verdana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1" u="sng" kern="1200" dirty="0" smtClean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rPr>
            <a:t>Stato</a:t>
          </a:r>
          <a:r>
            <a:rPr lang="it-IT" sz="1200" b="1" kern="1200" dirty="0" smtClean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rPr>
            <a:t>: </a:t>
          </a:r>
          <a:r>
            <a:rPr lang="it-IT" sz="1200" kern="1200" dirty="0" smtClean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rPr>
            <a:t>concluso.</a:t>
          </a:r>
          <a:endParaRPr lang="it-IT" sz="1200" kern="1200" dirty="0">
            <a:solidFill>
              <a:schemeClr val="accent1">
                <a:lumMod val="50000"/>
              </a:schemeClr>
            </a:solidFill>
            <a:latin typeface="Verdana"/>
            <a:ea typeface="Verdana"/>
            <a:cs typeface="Verdana"/>
            <a:sym typeface="Verdana"/>
          </a:endParaRPr>
        </a:p>
      </dsp:txBody>
      <dsp:txXfrm>
        <a:off x="0" y="934396"/>
        <a:ext cx="6856956" cy="1840748"/>
      </dsp:txXfrm>
    </dsp:sp>
    <dsp:sp modelId="{EAC1780A-2475-48BA-B6E8-5AC29115EC9D}">
      <dsp:nvSpPr>
        <dsp:cNvPr id="0" name=""/>
        <dsp:cNvSpPr/>
      </dsp:nvSpPr>
      <dsp:spPr>
        <a:xfrm>
          <a:off x="221548" y="2775144"/>
          <a:ext cx="6413859" cy="924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SECONDA FASE</a:t>
          </a:r>
          <a:endParaRPr lang="it-IT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6672" y="2820268"/>
        <a:ext cx="6323611" cy="834118"/>
      </dsp:txXfrm>
    </dsp:sp>
    <dsp:sp modelId="{B17C8647-DB73-43B4-B70F-40F149109BCD}">
      <dsp:nvSpPr>
        <dsp:cNvPr id="0" name=""/>
        <dsp:cNvSpPr/>
      </dsp:nvSpPr>
      <dsp:spPr>
        <a:xfrm>
          <a:off x="0" y="3699510"/>
          <a:ext cx="6856956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70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8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Affinamento dei rendimenti delle alghe selezionate</a:t>
          </a:r>
          <a:endParaRPr lang="it-IT" sz="18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8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Messa in opera dell’ impianto pilota</a:t>
          </a:r>
          <a:endParaRPr lang="it-IT" sz="18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699510"/>
        <a:ext cx="6856956" cy="92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AB0DB-4EC4-4DBC-818A-8903964B8BE4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229F4-9B70-45B9-A240-209D598E92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584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D6B70-4937-4697-B9B0-0C65B0E95249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D6CF8-BFFC-445E-B3F4-2078B51083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6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452" y="4714877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983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187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323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915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7185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4911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4203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407c364c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407c364cf_0_21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265" cy="484933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6407c364cf_0_21:notes"/>
          <p:cNvSpPr txBox="1">
            <a:spLocks noGrp="1"/>
          </p:cNvSpPr>
          <p:nvPr>
            <p:ph type="sldNum" idx="12"/>
          </p:nvPr>
        </p:nvSpPr>
        <p:spPr>
          <a:xfrm>
            <a:off x="3816573" y="10235579"/>
            <a:ext cx="2919789" cy="53867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676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593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D6CF8-BFFC-445E-B3F4-2078B51083EC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30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216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6407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7" name="Google Shape;53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0025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458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057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20bb473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320bb4738b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320bb4738b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5036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802e63f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g4802e63f4b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4802e63f4b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"/>
                <a:buFont typeface="Calibri"/>
                <a:buNone/>
              </a:p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747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802e63f4b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4802e63f4b_0_1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4802e63f4b_0_13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"/>
                <a:buFont typeface="Calibri"/>
                <a:buNone/>
              </a:p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3426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4802e63f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4802e63f4b_0_6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g4802e63f4b_0_6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"/>
                <a:buFont typeface="Calibri"/>
                <a:buNone/>
              </a:p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302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390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5396-4960-4123-8B9B-7CB37AFD028B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BD7F-07E6-484C-A236-270D112F4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749036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5396-4960-4123-8B9B-7CB37AFD028B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BD7F-07E6-484C-A236-270D112F4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663302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5396-4960-4123-8B9B-7CB37AFD028B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BD7F-07E6-484C-A236-270D112F4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84943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B908A2E3-7081-4C51-B610-36D13F7BD88B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957E6F5D-E414-43FD-A027-32165312336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tangolo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tangolo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A2E3-7081-4C51-B610-36D13F7BD88B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6F5D-E414-43FD-A027-32165312336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B908A2E3-7081-4C51-B610-36D13F7BD88B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957E6F5D-E414-43FD-A027-32165312336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A2E3-7081-4C51-B610-36D13F7BD88B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6F5D-E414-43FD-A027-32165312336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A2E3-7081-4C51-B610-36D13F7BD88B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6F5D-E414-43FD-A027-32165312336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A2E3-7081-4C51-B610-36D13F7BD88B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6F5D-E414-43FD-A027-32165312336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A2E3-7081-4C51-B610-36D13F7BD88B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6F5D-E414-43FD-A027-32165312336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A2E3-7081-4C51-B610-36D13F7BD88B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6F5D-E414-43FD-A027-32165312336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5396-4960-4123-8B9B-7CB37AFD028B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BD7F-07E6-484C-A236-270D112F4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626901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A2E3-7081-4C51-B610-36D13F7BD88B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6F5D-E414-43FD-A027-32165312336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A2E3-7081-4C51-B610-36D13F7BD88B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6F5D-E414-43FD-A027-3216531233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A2E3-7081-4C51-B610-36D13F7BD88B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6F5D-E414-43FD-A027-32165312336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1_Diapositiva titol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46600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1_Titolo e contenut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730440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5396-4960-4123-8B9B-7CB37AFD028B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BD7F-07E6-484C-A236-270D112F4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8671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5396-4960-4123-8B9B-7CB37AFD028B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BD7F-07E6-484C-A236-270D112F4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291273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5396-4960-4123-8B9B-7CB37AFD028B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BD7F-07E6-484C-A236-270D112F4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484949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5396-4960-4123-8B9B-7CB37AFD028B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BD7F-07E6-484C-A236-270D112F4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952642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5396-4960-4123-8B9B-7CB37AFD028B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BD7F-07E6-484C-A236-270D112F4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99186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5396-4960-4123-8B9B-7CB37AFD028B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BD7F-07E6-484C-A236-270D112F4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676071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5396-4960-4123-8B9B-7CB37AFD028B}" type="datetimeFigureOut">
              <a:rPr lang="it-IT" smtClean="0"/>
              <a:pPr/>
              <a:t>03/12/2019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BD7F-07E6-484C-A236-270D112F4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716760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B5396-4960-4123-8B9B-7CB37AFD028B}" type="datetimeFigureOut">
              <a:rPr lang="it-IT" smtClean="0"/>
              <a:pPr/>
              <a:t>03/12/2019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Titolo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1BD7F-07E6-484C-A236-270D112F4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54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A0B5396-4960-4123-8B9B-7CB37AFD028B}" type="datetimeFigureOut">
              <a:rPr lang="it-IT" smtClean="0"/>
              <a:pPr/>
              <a:t>03/12/2019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Titolo </a:t>
            </a:r>
            <a:endParaRPr lang="it-IT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21BD7F-07E6-484C-A236-270D112F437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11" Type="http://schemas.openxmlformats.org/officeDocument/2006/relationships/image" Target="../media/image7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04"/>
            <a:ext cx="12192000" cy="684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072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>
            <a:spLocks noGrp="1"/>
          </p:cNvSpPr>
          <p:nvPr>
            <p:ph type="title"/>
          </p:nvPr>
        </p:nvSpPr>
        <p:spPr>
          <a:xfrm>
            <a:off x="2745836" y="260648"/>
            <a:ext cx="8918800" cy="79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accent1"/>
              </a:buClr>
              <a:buSzPts val="2800"/>
            </a:pPr>
            <a:r>
              <a:rPr lang="it">
                <a:solidFill>
                  <a:schemeClr val="accent1"/>
                </a:solidFill>
              </a:rPr>
              <a:t>Come funziona il CORSIA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58" name="Google Shape;358;p54"/>
          <p:cNvSpPr txBox="1"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it"/>
              <a:t>Roma, 19 novembre 2018</a:t>
            </a:r>
            <a:endParaRPr/>
          </a:p>
        </p:txBody>
      </p:sp>
      <p:sp>
        <p:nvSpPr>
          <p:cNvPr id="352" name="Google Shape;352;p54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Clr>
                <a:srgbClr val="888888"/>
              </a:buClr>
              <a:buSzPts val="300"/>
            </a:pPr>
            <a:fld id="{00000000-1234-1234-1234-123412341234}" type="slidenum">
              <a:rPr lang="it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88888"/>
                </a:buClr>
                <a:buSzPts val="300"/>
              </a:pPr>
              <a:t>10</a:t>
            </a:fld>
            <a:endParaRPr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4"/>
          <p:cNvSpPr/>
          <p:nvPr/>
        </p:nvSpPr>
        <p:spPr>
          <a:xfrm>
            <a:off x="9446423" y="4171399"/>
            <a:ext cx="2666000" cy="9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4"/>
          <p:cNvSpPr/>
          <p:nvPr/>
        </p:nvSpPr>
        <p:spPr>
          <a:xfrm>
            <a:off x="9446423" y="2059164"/>
            <a:ext cx="2666000" cy="9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4"/>
          <p:cNvSpPr txBox="1"/>
          <p:nvPr/>
        </p:nvSpPr>
        <p:spPr>
          <a:xfrm>
            <a:off x="5197597" y="5369441"/>
            <a:ext cx="5466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chemeClr val="accent1"/>
              </a:buClr>
              <a:buSzPts val="2800"/>
            </a:pPr>
            <a:r>
              <a:rPr lang="it" sz="373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5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954433" y="1321103"/>
            <a:ext cx="6727368" cy="4768433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4"/>
          <p:cNvSpPr/>
          <p:nvPr/>
        </p:nvSpPr>
        <p:spPr>
          <a:xfrm>
            <a:off x="833767" y="1319300"/>
            <a:ext cx="4059600" cy="4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it" sz="2133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DOVRANNO:</a:t>
            </a:r>
            <a:endParaRPr sz="2133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133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380990">
              <a:buClr>
                <a:srgbClr val="0070C0"/>
              </a:buClr>
              <a:buSzPts val="1600"/>
              <a:buFont typeface="Calibri"/>
              <a:buAutoNum type="arabicPeriod"/>
            </a:pPr>
            <a:r>
              <a:rPr lang="it" sz="2133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monitorare</a:t>
            </a:r>
            <a:r>
              <a:rPr lang="it" sz="2133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2133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 emissioni (dal 1° gennaio 2019),</a:t>
            </a:r>
            <a:endParaRPr sz="2133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380990">
              <a:buClr>
                <a:srgbClr val="0070C0"/>
              </a:buClr>
              <a:buSzPts val="1600"/>
              <a:buFont typeface="Calibri"/>
              <a:buAutoNum type="arabicPeriod"/>
            </a:pPr>
            <a:r>
              <a:rPr lang="it" sz="2133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riportarle</a:t>
            </a:r>
            <a:r>
              <a:rPr lang="it" sz="2133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dopo averle </a:t>
            </a:r>
            <a:r>
              <a:rPr lang="it" sz="2133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verificate</a:t>
            </a:r>
            <a:r>
              <a:rPr lang="it" sz="2133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all’Autorità competente (dal 1° gennaio 2020)   </a:t>
            </a:r>
            <a:endParaRPr sz="2133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380990">
              <a:buClr>
                <a:srgbClr val="0070C0"/>
              </a:buClr>
              <a:buSzPts val="1600"/>
              <a:buFont typeface="Calibri"/>
              <a:buAutoNum type="arabicPeriod"/>
            </a:pPr>
            <a:r>
              <a:rPr lang="it" sz="2133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Compensare </a:t>
            </a:r>
            <a:r>
              <a:rPr lang="it" sz="2133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 emissioni di CO</a:t>
            </a:r>
            <a:r>
              <a:rPr lang="it" sz="2133" baseline="-25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it" sz="2133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dal 2021 (rotte fra Stati membri ICAO partecipanti al CORSIA) – tranne gli esentati</a:t>
            </a:r>
            <a:endParaRPr sz="2133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133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263;p35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0079765" y="0"/>
            <a:ext cx="211223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0684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"/>
          <p:cNvSpPr txBox="1">
            <a:spLocks noGrp="1"/>
          </p:cNvSpPr>
          <p:nvPr>
            <p:ph type="title"/>
          </p:nvPr>
        </p:nvSpPr>
        <p:spPr>
          <a:xfrm>
            <a:off x="2745836" y="260648"/>
            <a:ext cx="7129684" cy="79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accent1"/>
              </a:buClr>
              <a:buSzPts val="2800"/>
            </a:pPr>
            <a:r>
              <a:rPr lang="it" dirty="0">
                <a:solidFill>
                  <a:schemeClr val="accent1"/>
                </a:solidFill>
              </a:rPr>
              <a:t>Come funziona il CORSIA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373" name="Google Shape;373;p55"/>
          <p:cNvSpPr txBox="1"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endParaRPr dirty="0"/>
          </a:p>
        </p:txBody>
      </p:sp>
      <p:sp>
        <p:nvSpPr>
          <p:cNvPr id="365" name="Google Shape;365;p55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Clr>
                <a:srgbClr val="888888"/>
              </a:buClr>
              <a:buSzPts val="300"/>
            </a:pPr>
            <a:fld id="{00000000-1234-1234-1234-123412341234}" type="slidenum">
              <a:rPr lang="it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88888"/>
                </a:buClr>
                <a:buSzPts val="300"/>
              </a:pPr>
              <a:t>11</a:t>
            </a:fld>
            <a:endParaRPr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55"/>
          <p:cNvSpPr/>
          <p:nvPr/>
        </p:nvSpPr>
        <p:spPr>
          <a:xfrm>
            <a:off x="4326956" y="1905515"/>
            <a:ext cx="2666000" cy="9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5"/>
          <p:cNvSpPr/>
          <p:nvPr/>
        </p:nvSpPr>
        <p:spPr>
          <a:xfrm>
            <a:off x="9446423" y="2059164"/>
            <a:ext cx="2666000" cy="9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55"/>
          <p:cNvSpPr txBox="1"/>
          <p:nvPr/>
        </p:nvSpPr>
        <p:spPr>
          <a:xfrm>
            <a:off x="527381" y="1220755"/>
            <a:ext cx="10972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just"/>
            <a:r>
              <a:rPr lang="it" sz="3200" i="1" dirty="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Sono previste tre fasi per l’implementazione del CORSIA:</a:t>
            </a:r>
            <a:endParaRPr sz="2933" i="1" dirty="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587"/>
              </a:spcBef>
            </a:pPr>
            <a:endParaRPr sz="2933" i="1" dirty="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587"/>
              </a:spcBef>
            </a:pPr>
            <a:endParaRPr sz="2933" i="1" dirty="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55"/>
          <p:cNvSpPr txBox="1"/>
          <p:nvPr/>
        </p:nvSpPr>
        <p:spPr>
          <a:xfrm>
            <a:off x="3068811" y="2372883"/>
            <a:ext cx="67716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just">
              <a:buClr>
                <a:srgbClr val="FF0000"/>
              </a:buClr>
              <a:buSzPts val="2400"/>
              <a:buFont typeface="Calibri"/>
              <a:buChar char="•"/>
            </a:pPr>
            <a:r>
              <a:rPr lang="it" sz="32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fase pilota dal 2021 al 2023 </a:t>
            </a:r>
            <a:endParaRPr sz="2400">
              <a:solidFill>
                <a:srgbClr val="FF0000"/>
              </a:solidFill>
            </a:endParaRPr>
          </a:p>
          <a:p>
            <a:pPr algn="just">
              <a:buClr>
                <a:srgbClr val="1F497D"/>
              </a:buClr>
              <a:buSzPts val="2400"/>
              <a:buFont typeface="Calibri"/>
              <a:buChar char="•"/>
            </a:pPr>
            <a:r>
              <a:rPr lang="it" sz="3200" b="1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prima fase dal 2024 al 2026</a:t>
            </a:r>
            <a:endParaRPr sz="2400"/>
          </a:p>
          <a:p>
            <a:pPr algn="just">
              <a:buClr>
                <a:srgbClr val="00B050"/>
              </a:buClr>
              <a:buSzPts val="2400"/>
              <a:buFont typeface="Calibri"/>
              <a:buChar char="•"/>
            </a:pPr>
            <a:r>
              <a:rPr lang="it" sz="3200" b="1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seconda fase dal 2027 al 2035</a:t>
            </a:r>
            <a:endParaRPr sz="3200" b="1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55"/>
          <p:cNvSpPr/>
          <p:nvPr/>
        </p:nvSpPr>
        <p:spPr>
          <a:xfrm>
            <a:off x="9168341" y="2564904"/>
            <a:ext cx="288000" cy="672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5"/>
          <p:cNvSpPr txBox="1"/>
          <p:nvPr/>
        </p:nvSpPr>
        <p:spPr>
          <a:xfrm>
            <a:off x="9648400" y="2468900"/>
            <a:ext cx="21940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it" sz="2400" b="1" u="sng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Partecipazione</a:t>
            </a:r>
            <a:r>
              <a:rPr lang="it" sz="2400" b="1" u="sng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2400" b="1" u="sng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volontaria</a:t>
            </a:r>
            <a:endParaRPr sz="2400" b="1" u="sng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5"/>
          <p:cNvSpPr txBox="1"/>
          <p:nvPr/>
        </p:nvSpPr>
        <p:spPr>
          <a:xfrm>
            <a:off x="606195" y="4197085"/>
            <a:ext cx="10849200" cy="20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just"/>
            <a:r>
              <a:rPr lang="it" sz="32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Ad oggi l’Italia e altri 80 Stati membri dell’ICAO, che rappresentano circa il 76% delle attività dell’aviazione civile internazionale hanno deciso di partecipare volontariamente al CORSIA</a:t>
            </a:r>
            <a:endParaRPr sz="320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263;p3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079765" y="0"/>
            <a:ext cx="211223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0325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60" descr="Immagine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80320" y="1412777"/>
            <a:ext cx="6096000" cy="198254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60"/>
          <p:cNvSpPr txBox="1"/>
          <p:nvPr/>
        </p:nvSpPr>
        <p:spPr>
          <a:xfrm>
            <a:off x="143339" y="3512623"/>
            <a:ext cx="1204866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it-IT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 TONNELLATA da COMPENSARE = 1 CERTIFICATO da ACQUISTARE</a:t>
            </a:r>
            <a:endParaRPr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8" name="Google Shape;508;p60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39349" y="116632"/>
            <a:ext cx="211223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60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it-IT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/>
              <a:t>12</a:t>
            </a:fld>
            <a:endParaRPr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60"/>
          <p:cNvSpPr txBox="1"/>
          <p:nvPr/>
        </p:nvSpPr>
        <p:spPr>
          <a:xfrm>
            <a:off x="143339" y="4485119"/>
            <a:ext cx="12048661" cy="196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it-IT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Gli operatori </a:t>
            </a:r>
            <a:endParaRPr sz="2400"/>
          </a:p>
          <a:p>
            <a:pPr>
              <a:buClr>
                <a:srgbClr val="0070C0"/>
              </a:buClr>
              <a:buSzPts val="1800"/>
              <a:buFont typeface="Arial"/>
              <a:buChar char="•"/>
            </a:pPr>
            <a:r>
              <a:rPr lang="it-IT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Acquistano certificati in numero sufficiente</a:t>
            </a:r>
            <a:endParaRPr sz="2400"/>
          </a:p>
          <a:p>
            <a:pPr>
              <a:buClr>
                <a:srgbClr val="0070C0"/>
              </a:buClr>
              <a:buSzPts val="1800"/>
              <a:buFont typeface="Arial"/>
              <a:buChar char="•"/>
            </a:pPr>
            <a:r>
              <a:rPr lang="it-IT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Verificano che siano elegibili per i criteri del CORSIA </a:t>
            </a:r>
            <a:endParaRPr sz="2400"/>
          </a:p>
          <a:p>
            <a:pPr>
              <a:buClr>
                <a:srgbClr val="0070C0"/>
              </a:buClr>
              <a:buSzPts val="1800"/>
              <a:buFont typeface="Arial"/>
              <a:buChar char="•"/>
            </a:pPr>
            <a:r>
              <a:rPr lang="it-IT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 danno evidenza allo Stato</a:t>
            </a:r>
            <a:endParaRPr sz="2400"/>
          </a:p>
          <a:p>
            <a:pPr algn="ctr"/>
            <a:endParaRPr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9208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descr="Risultati immagini per md 80 meridiana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847861" y="2084851"/>
            <a:ext cx="2400267" cy="115572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/>
          <p:nvPr/>
        </p:nvSpPr>
        <p:spPr>
          <a:xfrm>
            <a:off x="7920204" y="2180861"/>
            <a:ext cx="1248139" cy="93610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36" descr="Risultati immagini per b797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9456373" y="1988842"/>
            <a:ext cx="2229747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6"/>
          <p:cNvSpPr txBox="1"/>
          <p:nvPr/>
        </p:nvSpPr>
        <p:spPr>
          <a:xfrm>
            <a:off x="239349" y="2468895"/>
            <a:ext cx="403244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Ringiovanimento della flotta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39349" y="116632"/>
            <a:ext cx="211223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it-IT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/>
              <a:t>13</a:t>
            </a:fld>
            <a:endParaRPr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6"/>
          <p:cNvSpPr txBox="1"/>
          <p:nvPr/>
        </p:nvSpPr>
        <p:spPr>
          <a:xfrm>
            <a:off x="815413" y="1124746"/>
            <a:ext cx="96010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it-IT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Interventi TECNOLOGICI sulla flotta</a:t>
            </a:r>
            <a:endParaRPr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6"/>
          <p:cNvSpPr txBox="1"/>
          <p:nvPr/>
        </p:nvSpPr>
        <p:spPr>
          <a:xfrm>
            <a:off x="623392" y="4389109"/>
            <a:ext cx="3168352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Adozione di Aeromobili con Winglets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36" descr="Risultati immagini per winglet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8592279" y="4005066"/>
            <a:ext cx="3000333" cy="168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6" descr="Risultati immagini per winglet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4463821" y="3813043"/>
            <a:ext cx="3385265" cy="1904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9486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 descr="Risultati immagini per leap x and geared engines"/>
          <p:cNvSpPr/>
          <p:nvPr/>
        </p:nvSpPr>
        <p:spPr>
          <a:xfrm>
            <a:off x="207433" y="-144462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7" descr="Risultati immagini per leap x and geared engines"/>
          <p:cNvSpPr/>
          <p:nvPr/>
        </p:nvSpPr>
        <p:spPr>
          <a:xfrm>
            <a:off x="207433" y="-144462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37" descr="Risultati immagini per leap x and geared engines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35362" y="2276873"/>
            <a:ext cx="4275921" cy="228117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 txBox="1"/>
          <p:nvPr/>
        </p:nvSpPr>
        <p:spPr>
          <a:xfrm>
            <a:off x="623392" y="1124746"/>
            <a:ext cx="979308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it-IT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Interventi sui sistemi di propulsione ed impianti</a:t>
            </a:r>
            <a:endParaRPr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37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39349" y="116632"/>
            <a:ext cx="211223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it-IT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/>
              <a:t>14</a:t>
            </a:fld>
            <a:endParaRPr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37" descr="Risultati immagini per geared turbofan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4655840" y="2084851"/>
            <a:ext cx="3786384" cy="222065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7"/>
          <p:cNvSpPr txBox="1"/>
          <p:nvPr/>
        </p:nvSpPr>
        <p:spPr>
          <a:xfrm>
            <a:off x="4463845" y="5253205"/>
            <a:ext cx="374439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Motori G  “</a:t>
            </a:r>
            <a:r>
              <a:rPr lang="it-IT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Geared</a:t>
            </a:r>
            <a:r>
              <a:rPr lang="it-IT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(P&amp;W)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37" descr="Risultati immagini per electric taxiing aircraft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8976322" y="2564907"/>
            <a:ext cx="2785524" cy="1584607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7"/>
          <p:cNvSpPr txBox="1"/>
          <p:nvPr/>
        </p:nvSpPr>
        <p:spPr>
          <a:xfrm>
            <a:off x="335363" y="5157194"/>
            <a:ext cx="374441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Motori </a:t>
            </a:r>
            <a:r>
              <a:rPr lang="it-IT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Leap</a:t>
            </a:r>
            <a:r>
              <a:rPr lang="it-IT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-X (CFM </a:t>
            </a:r>
            <a:r>
              <a:rPr lang="it-IT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it-IT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7"/>
          <p:cNvSpPr txBox="1"/>
          <p:nvPr/>
        </p:nvSpPr>
        <p:spPr>
          <a:xfrm>
            <a:off x="8880311" y="5061183"/>
            <a:ext cx="307234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Taxiing Elettrico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05555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8" descr="Risultati immagini per pbn routes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9349" y="1758271"/>
            <a:ext cx="3573328" cy="254873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8"/>
          <p:cNvSpPr txBox="1"/>
          <p:nvPr/>
        </p:nvSpPr>
        <p:spPr>
          <a:xfrm>
            <a:off x="619126" y="4341253"/>
            <a:ext cx="3162300" cy="764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Utilizzo delle (PBN)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38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39349" y="116632"/>
            <a:ext cx="211223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it-IT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/>
              <a:t>15</a:t>
            </a:fld>
            <a:endParaRPr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911424" y="381001"/>
            <a:ext cx="9793088" cy="47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it-IT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Miglioramento della precisione della navigazione</a:t>
            </a:r>
            <a:endParaRPr sz="24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38" descr="Risultati immagini per gbas and sbas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7800975" y="1724024"/>
            <a:ext cx="4197916" cy="261722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8"/>
          <p:cNvSpPr txBox="1"/>
          <p:nvPr/>
        </p:nvSpPr>
        <p:spPr>
          <a:xfrm>
            <a:off x="7125181" y="4429125"/>
            <a:ext cx="4962043" cy="115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Navigazione guidata da satellite </a:t>
            </a:r>
            <a:endParaRPr sz="2400" dirty="0"/>
          </a:p>
          <a:p>
            <a:pPr algn="ctr"/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AUMENTO della precisione </a:t>
            </a:r>
            <a:endParaRPr sz="2400" dirty="0"/>
          </a:p>
          <a:p>
            <a:pPr algn="ctr"/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(GBAS e SBAS)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330;p41" descr="20140906_TQC967.png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4160459" y="1724024"/>
            <a:ext cx="3295017" cy="29557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31;p41"/>
          <p:cNvSpPr txBox="1"/>
          <p:nvPr/>
        </p:nvSpPr>
        <p:spPr>
          <a:xfrm>
            <a:off x="4160459" y="4767635"/>
            <a:ext cx="3145216" cy="90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it-IT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Climb </a:t>
            </a:r>
            <a:endParaRPr sz="2400" dirty="0"/>
          </a:p>
          <a:p>
            <a:pPr algn="ctr"/>
            <a:r>
              <a:rPr lang="it-IT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Descent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64712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it-IT"/>
              <a:pPr/>
              <a:t>16</a:t>
            </a:fld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it-IT"/>
              <a:pPr/>
              <a:t>16</a:t>
            </a:fld>
            <a:endParaRPr/>
          </a:p>
        </p:txBody>
      </p:sp>
      <p:sp>
        <p:nvSpPr>
          <p:cNvPr id="195" name="Google Shape;195;p21" descr="Risultati immagini per roma milano"/>
          <p:cNvSpPr/>
          <p:nvPr/>
        </p:nvSpPr>
        <p:spPr>
          <a:xfrm>
            <a:off x="207433" y="-192617"/>
            <a:ext cx="406400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410635" y="5452811"/>
            <a:ext cx="9177247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it-IT" sz="1867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Iniziative </a:t>
            </a:r>
            <a:r>
              <a:rPr lang="it-IT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la riduzione delle emissioni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21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02075" y="1217933"/>
            <a:ext cx="1446991" cy="91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1"/>
          <p:cNvSpPr txBox="1"/>
          <p:nvPr/>
        </p:nvSpPr>
        <p:spPr>
          <a:xfrm>
            <a:off x="2351586" y="1245871"/>
            <a:ext cx="2768279" cy="51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it-IT" sz="18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Clean</a:t>
            </a:r>
            <a:r>
              <a:rPr lang="it-IT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Sky e Tecnologia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21" descr="Risultati immagini per alternative fuels aviation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473700" y="1269119"/>
            <a:ext cx="2188632" cy="65322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1" descr="Risultati immagini per alternative fuels aviation"/>
          <p:cNvSpPr/>
          <p:nvPr/>
        </p:nvSpPr>
        <p:spPr>
          <a:xfrm>
            <a:off x="410633" y="10584"/>
            <a:ext cx="406400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7874002" y="1234441"/>
            <a:ext cx="3819849" cy="51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it-IT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Combustibili Alternativi Sostenibili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21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494910" y="2458114"/>
            <a:ext cx="1949208" cy="12318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2776765" y="2514601"/>
            <a:ext cx="3009799" cy="58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it-IT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Progetto SESAR per ATM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21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6051128" y="2442269"/>
            <a:ext cx="2093383" cy="1106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1"/>
          <p:cNvSpPr txBox="1"/>
          <p:nvPr/>
        </p:nvSpPr>
        <p:spPr>
          <a:xfrm>
            <a:off x="8504463" y="2720341"/>
            <a:ext cx="2954228" cy="445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it-IT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Emissioni per fase di volo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1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8574798" y="5368150"/>
            <a:ext cx="869535" cy="579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21;p22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501663" y="4025212"/>
            <a:ext cx="1908167" cy="96969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16"/>
          <p:cNvSpPr/>
          <p:nvPr/>
        </p:nvSpPr>
        <p:spPr>
          <a:xfrm rot="10800000" flipV="1">
            <a:off x="2434590" y="4332818"/>
            <a:ext cx="129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it-IT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CORSIA</a:t>
            </a:r>
            <a:endParaRPr lang="it-IT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223;p22"/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>
            <a:off x="3874770" y="3853074"/>
            <a:ext cx="2015327" cy="141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24;p22"/>
          <p:cNvPicPr preferRelativeResize="0"/>
          <p:nvPr/>
        </p:nvPicPr>
        <p:blipFill rotWithShape="1">
          <a:blip r:embed="rId10" cstate="print">
            <a:alphaModFix/>
          </a:blip>
          <a:srcRect/>
          <a:stretch/>
        </p:blipFill>
        <p:spPr>
          <a:xfrm>
            <a:off x="7647940" y="3818335"/>
            <a:ext cx="2540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ttangolo 19"/>
          <p:cNvSpPr/>
          <p:nvPr/>
        </p:nvSpPr>
        <p:spPr>
          <a:xfrm rot="10800000" flipV="1">
            <a:off x="5314950" y="4239480"/>
            <a:ext cx="329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it-IT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Accreditamento Green</a:t>
            </a:r>
          </a:p>
          <a:p>
            <a:pPr>
              <a:buClr>
                <a:srgbClr val="000000"/>
              </a:buClr>
              <a:buSzPts val="1400"/>
            </a:pPr>
            <a:r>
              <a:rPr lang="it-IT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Degli Aeroporti</a:t>
            </a:r>
            <a:endParaRPr lang="it-IT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Rettangolo 20"/>
          <p:cNvSpPr/>
          <p:nvPr/>
        </p:nvSpPr>
        <p:spPr>
          <a:xfrm rot="10800000" flipV="1">
            <a:off x="9989820" y="3890664"/>
            <a:ext cx="2202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it-IT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Roadmap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</a:t>
            </a:r>
          </a:p>
          <a:p>
            <a:pPr>
              <a:buClr>
                <a:srgbClr val="000000"/>
              </a:buClr>
              <a:buSzPts val="1400"/>
            </a:pPr>
            <a:r>
              <a:rPr lang="it-IT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Carbon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Neutrality</a:t>
            </a:r>
            <a:endParaRPr lang="it-IT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it-IT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degli aeroporti</a:t>
            </a:r>
            <a:endParaRPr lang="it-IT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63;p35"/>
          <p:cNvPicPr preferRelativeResize="0"/>
          <p:nvPr/>
        </p:nvPicPr>
        <p:blipFill rotWithShape="1">
          <a:blip r:embed="rId11" cstate="print">
            <a:alphaModFix/>
          </a:blip>
          <a:srcRect/>
          <a:stretch/>
        </p:blipFill>
        <p:spPr>
          <a:xfrm>
            <a:off x="239349" y="116632"/>
            <a:ext cx="211223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811601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ctrTitle" idx="4294967295"/>
          </p:nvPr>
        </p:nvSpPr>
        <p:spPr>
          <a:xfrm>
            <a:off x="2297430" y="260350"/>
            <a:ext cx="5584508" cy="91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17365D"/>
              </a:buClr>
              <a:buSzPts val="2800"/>
            </a:pPr>
            <a:r>
              <a:rPr lang="it-IT" sz="3200" b="1" dirty="0">
                <a:solidFill>
                  <a:srgbClr val="17365D"/>
                </a:solidFill>
                <a:latin typeface="Garamond"/>
                <a:ea typeface="Garamond"/>
                <a:cs typeface="Garamond"/>
                <a:sym typeface="Garamond"/>
              </a:rPr>
              <a:t>I Carburanti Alternativi</a:t>
            </a:r>
            <a:endParaRPr dirty="0"/>
          </a:p>
        </p:txBody>
      </p:sp>
      <p:sp>
        <p:nvSpPr>
          <p:cNvPr id="150" name="Google Shape;150;p21"/>
          <p:cNvSpPr txBox="1"/>
          <p:nvPr/>
        </p:nvSpPr>
        <p:spPr>
          <a:xfrm>
            <a:off x="1311705" y="1867460"/>
            <a:ext cx="9648400" cy="1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it-IT" sz="2667" b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Lo sviluppo di carburanti alternativi agli attuali combustibili fossili è una delle strategie per contenere le emissioni di Gas serra nell’atmosfera terrestre</a:t>
            </a:r>
            <a:endParaRPr sz="2400"/>
          </a:p>
        </p:txBody>
      </p:sp>
      <p:sp>
        <p:nvSpPr>
          <p:cNvPr id="151" name="Google Shape;151;p21"/>
          <p:cNvSpPr txBox="1"/>
          <p:nvPr/>
        </p:nvSpPr>
        <p:spPr>
          <a:xfrm>
            <a:off x="1569344" y="3679108"/>
            <a:ext cx="9452000" cy="1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it-IT" sz="2667" b="1" i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Facendo riferimento all’intero settore dei trasporti, in Europa attualmente il 93% dei carburanti proviene dal petrolio, il 4,2% da biomasse, lo 0,8% da gas naturale e il 2% prevede energia elettrica come fonte per l’autotrazione</a:t>
            </a:r>
            <a:endParaRPr sz="2400"/>
          </a:p>
        </p:txBody>
      </p:sp>
      <p:pic>
        <p:nvPicPr>
          <p:cNvPr id="5" name="Google Shape;263;p3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9349" y="116632"/>
            <a:ext cx="211223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923729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>
            <a:spLocks noGrp="1"/>
          </p:cNvSpPr>
          <p:nvPr>
            <p:ph type="ctrTitle" idx="4294967295"/>
          </p:nvPr>
        </p:nvSpPr>
        <p:spPr>
          <a:xfrm>
            <a:off x="2308860" y="-93663"/>
            <a:ext cx="8054340" cy="14700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17365D"/>
              </a:buClr>
              <a:buSzPts val="2800"/>
            </a:pPr>
            <a:r>
              <a:rPr lang="it-IT" sz="3200" b="1" dirty="0">
                <a:solidFill>
                  <a:srgbClr val="17365D"/>
                </a:solidFill>
                <a:latin typeface="Garamond"/>
                <a:ea typeface="Garamond"/>
                <a:cs typeface="Garamond"/>
                <a:sym typeface="Garamond"/>
              </a:rPr>
              <a:t>I Carburanti Alternativi – Sostenibilità EU</a:t>
            </a:r>
            <a:endParaRPr sz="3200" b="1" dirty="0">
              <a:solidFill>
                <a:srgbClr val="17365D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0" name="Google Shape;280;p36"/>
          <p:cNvSpPr txBox="1"/>
          <p:nvPr/>
        </p:nvSpPr>
        <p:spPr>
          <a:xfrm>
            <a:off x="1928813" y="1537120"/>
            <a:ext cx="8334400" cy="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it-IT" sz="2667" b="1" i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R.E.D. – Renewable Energy Directive</a:t>
            </a:r>
            <a:endParaRPr sz="2400"/>
          </a:p>
        </p:txBody>
      </p:sp>
      <p:sp>
        <p:nvSpPr>
          <p:cNvPr id="281" name="Google Shape;281;p36"/>
          <p:cNvSpPr txBox="1"/>
          <p:nvPr/>
        </p:nvSpPr>
        <p:spPr>
          <a:xfrm>
            <a:off x="1832547" y="2070729"/>
            <a:ext cx="8706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it-IT" sz="24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DIRECTIVE 2009/28/EC  OF THE EUROPEAN PARLIAMENT AND OF THE COUNCIL of 23  April 2009 on the promotion of the use of energy from renewable sources and amending and subsequently repealing Directives 2001/77/EC and  2003/30/EC</a:t>
            </a:r>
            <a:endParaRPr sz="240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6"/>
          <p:cNvSpPr txBox="1"/>
          <p:nvPr/>
        </p:nvSpPr>
        <p:spPr>
          <a:xfrm>
            <a:off x="698333" y="3978600"/>
            <a:ext cx="10850800" cy="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it-IT" sz="2667" b="1" i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R.E.D. II – Renewable Energy Directive </a:t>
            </a:r>
            <a:r>
              <a:rPr lang="it-IT" sz="2667" b="1" i="1">
                <a:latin typeface="Garamond"/>
                <a:ea typeface="Garamond"/>
                <a:cs typeface="Garamond"/>
                <a:sym typeface="Garamond"/>
              </a:rPr>
              <a:t> (entrata in vigore nel dicembre 2018)</a:t>
            </a:r>
            <a:endParaRPr sz="2400"/>
          </a:p>
        </p:txBody>
      </p:sp>
      <p:cxnSp>
        <p:nvCxnSpPr>
          <p:cNvPr id="283" name="Google Shape;283;p36"/>
          <p:cNvCxnSpPr/>
          <p:nvPr/>
        </p:nvCxnSpPr>
        <p:spPr>
          <a:xfrm>
            <a:off x="1796147" y="1537120"/>
            <a:ext cx="8464000" cy="209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4" name="Google Shape;284;p36"/>
          <p:cNvSpPr txBox="1"/>
          <p:nvPr/>
        </p:nvSpPr>
        <p:spPr>
          <a:xfrm>
            <a:off x="1675133" y="4512199"/>
            <a:ext cx="8706000" cy="13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it-IT" sz="24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DIRECTIVE (EU) 2018/2001 OF THE EUROPEAN PARLIAMENT AND OF THE COUNCIL of 11 December 2018 on the promotion of the use of energy from renewable sources</a:t>
            </a:r>
            <a:endParaRPr sz="240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263;p3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9349" y="116632"/>
            <a:ext cx="211223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605675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7" name="Titolo 6"/>
          <p:cNvSpPr txBox="1">
            <a:spLocks noGrp="1"/>
          </p:cNvSpPr>
          <p:nvPr>
            <p:ph type="title" idx="4294967295"/>
          </p:nvPr>
        </p:nvSpPr>
        <p:spPr>
          <a:xfrm>
            <a:off x="2708910" y="458353"/>
            <a:ext cx="948309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 SONO I CARBURANTI ALTERNATIVI?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testo 4"/>
          <p:cNvSpPr txBox="1">
            <a:spLocks noGrp="1"/>
          </p:cNvSpPr>
          <p:nvPr>
            <p:ph sz="quarter" idx="4294967295"/>
          </p:nvPr>
        </p:nvSpPr>
        <p:spPr>
          <a:xfrm>
            <a:off x="1223010" y="1085850"/>
            <a:ext cx="10968990" cy="5223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indent="0">
              <a:buNone/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via generale, i combustibili alternativi possono essere classificati come segue in ragione del tipo di materia prima di base: </a:t>
            </a:r>
          </a:p>
          <a:p>
            <a:pPr marL="76200" indent="0">
              <a:buNone/>
            </a:pPr>
            <a:endParaRPr lang="it-IT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6200" indent="0">
              <a:buNone/>
            </a:pPr>
            <a:endParaRPr lang="it-IT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6200" indent="0">
              <a:buNone/>
            </a:pPr>
            <a:endParaRPr lang="it-IT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6200" indent="0">
              <a:buNone/>
            </a:pPr>
            <a:endParaRPr lang="it-IT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6200" indent="0">
              <a:buNone/>
            </a:pPr>
            <a:endParaRPr lang="it-IT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6200" indent="0">
              <a:buNone/>
            </a:pPr>
            <a:endParaRPr lang="it-IT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6200" indent="0">
              <a:buNone/>
            </a:pPr>
            <a:endParaRPr lang="it-IT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6200" indent="0">
              <a:buNone/>
            </a:pPr>
            <a:endParaRPr lang="it-IT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6200" indent="0">
              <a:buNone/>
            </a:pPr>
            <a:endParaRPr lang="it-IT" sz="14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6200" indent="0">
              <a:buNone/>
            </a:pPr>
            <a:endParaRPr lang="it-IT" sz="14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6200" indent="0">
              <a:buNone/>
            </a:pPr>
            <a:endParaRPr lang="it-IT" sz="14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6200" indent="0">
              <a:buNone/>
            </a:pPr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biocarburanti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 suddividono in tre categorie:</a:t>
            </a:r>
          </a:p>
          <a:p>
            <a:pPr algn="just">
              <a:buFont typeface="+mj-lt"/>
              <a:buAutoNum type="arabicPeriod"/>
            </a:pPr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Generazione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prodotti a partire da colture alimentari come il mais o la canna da zucchero</a:t>
            </a:r>
          </a:p>
          <a:p>
            <a:pPr algn="just">
              <a:buFont typeface="+mj-lt"/>
              <a:buAutoNum type="arabicPeriod"/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 Generazione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prodotti a partire da residui o scarti di processi alimentari, attività agricole o di silvicoltura</a:t>
            </a:r>
          </a:p>
          <a:p>
            <a:pPr algn="just">
              <a:buFont typeface="+mj-lt"/>
              <a:buAutoNum type="arabicPeriod"/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Terza Generazione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ottenuti a partire dalle </a:t>
            </a:r>
            <a:r>
              <a:rPr lang="it-IT" sz="14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microalghe</a:t>
            </a:r>
            <a:endParaRPr lang="it-IT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endParaRPr lang="it-IT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oogle Shape;116;p15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524000" y="188641"/>
            <a:ext cx="1043611" cy="636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0210" y="1463040"/>
            <a:ext cx="8743950" cy="3463289"/>
          </a:xfrm>
          <a:prstGeom prst="rect">
            <a:avLst/>
          </a:prstGeom>
        </p:spPr>
      </p:pic>
      <p:pic>
        <p:nvPicPr>
          <p:cNvPr id="9" name="Google Shape;263;p35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39349" y="116632"/>
            <a:ext cx="211223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9879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 cstate="print">
            <a:alphaModFix/>
          </a:blip>
          <a:srcRect r="46730" b="32481"/>
          <a:stretch/>
        </p:blipFill>
        <p:spPr>
          <a:xfrm>
            <a:off x="0" y="1077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0" y="2571099"/>
            <a:ext cx="12192000" cy="22980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300"/>
            </a:pPr>
            <a:endParaRPr sz="2300" b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buClr>
                <a:srgbClr val="000000"/>
              </a:buClr>
              <a:buSzPts val="2300"/>
            </a:pPr>
            <a:r>
              <a:rPr lang="it-IT" sz="2300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</a:pPr>
            <a:r>
              <a:rPr lang="it-IT" sz="2000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Innovazione Tecnologica e Tutela Ambientale </a:t>
            </a:r>
          </a:p>
          <a:p>
            <a:pPr algn="ctr">
              <a:buClr>
                <a:srgbClr val="000000"/>
              </a:buClr>
              <a:buSzPts val="2000"/>
            </a:pPr>
            <a:r>
              <a:rPr lang="it-IT" sz="2000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Del Comparto Aerospaziale</a:t>
            </a:r>
          </a:p>
          <a:p>
            <a:pPr algn="ctr">
              <a:buClr>
                <a:srgbClr val="000000"/>
              </a:buClr>
              <a:buSzPts val="2000"/>
            </a:pPr>
            <a:endParaRPr lang="it-IT" sz="2000" b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buClr>
                <a:srgbClr val="000000"/>
              </a:buClr>
              <a:buSzPts val="2000"/>
            </a:pPr>
            <a:endParaRPr lang="it-IT" sz="2000" b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buClr>
                <a:srgbClr val="000000"/>
              </a:buClr>
              <a:buSzPts val="2000"/>
            </a:pPr>
            <a:endParaRPr lang="it-IT" sz="1400" i="1" dirty="0">
              <a:solidFill>
                <a:prstClr val="black"/>
              </a:solidFill>
              <a:latin typeface="Calibri" panose="020F0502020204030204"/>
            </a:endParaRPr>
          </a:p>
          <a:p>
            <a:pPr algn="ctr">
              <a:buClr>
                <a:srgbClr val="000000"/>
              </a:buClr>
              <a:buSzPts val="2000"/>
            </a:pPr>
            <a:endParaRPr sz="2000" b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524003" y="6117299"/>
            <a:ext cx="91439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200" b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6744072" y="4965171"/>
            <a:ext cx="392392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it-IT" sz="1600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Ing. Sebastiano Veccia</a:t>
            </a:r>
          </a:p>
          <a:p>
            <a:pPr>
              <a:buClr>
                <a:srgbClr val="000000"/>
              </a:buClr>
              <a:buSzPts val="1600"/>
            </a:pPr>
            <a:r>
              <a:rPr lang="it-IT" sz="1600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Direttore Regolazione Personale e Operazioni Volo</a:t>
            </a:r>
            <a:endParaRPr sz="1600" b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524000" y="404665"/>
            <a:ext cx="241176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1524000" y="638132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ENAC – Sala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</a:rPr>
              <a:t>Tamburro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, 2-4 dicembre 2019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01691" y="826042"/>
            <a:ext cx="3217541" cy="197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641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it-IT"/>
              <a:pPr/>
              <a:t>20</a:t>
            </a:fld>
            <a:endParaRPr/>
          </a:p>
        </p:txBody>
      </p:sp>
      <p:pic>
        <p:nvPicPr>
          <p:cNvPr id="291" name="Google Shape;291;p3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223835" y="1110185"/>
            <a:ext cx="9164767" cy="492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63;p35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39349" y="116632"/>
            <a:ext cx="211223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525360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MICROALGHE</a:t>
            </a:r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5" name="Segnaposto testo 4"/>
          <p:cNvSpPr txBox="1">
            <a:spLocks noGrp="1"/>
          </p:cNvSpPr>
          <p:nvPr>
            <p:ph sz="quarter" idx="1"/>
          </p:nvPr>
        </p:nvSpPr>
        <p:spPr>
          <a:xfrm>
            <a:off x="762000" y="1176871"/>
            <a:ext cx="10430933" cy="5293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597" indent="0">
              <a:buNone/>
            </a:pPr>
            <a:r>
              <a:rPr lang="it-IT" sz="2667" b="1" dirty="0">
                <a:solidFill>
                  <a:schemeClr val="bg2">
                    <a:lumMod val="25000"/>
                  </a:schemeClr>
                </a:solidFill>
                <a:latin typeface="Lato"/>
              </a:rPr>
              <a:t>Vantaggi: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elevata velocità di riproduzione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ampia varietà di specie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sua produzione non è competitiva con i terreni agricoli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massimizzazione dei processi e ottenimento di rese maggiori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it-IT" sz="2667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it-IT" sz="2400" dirty="0">
                <a:solidFill>
                  <a:srgbClr val="002060"/>
                </a:solidFill>
              </a:rPr>
              <a:t>Il miglioramento della resa delle alghe viene promossa dall’</a:t>
            </a:r>
            <a:r>
              <a:rPr lang="it-IT" sz="2400" b="1" dirty="0">
                <a:solidFill>
                  <a:srgbClr val="002060"/>
                </a:solidFill>
              </a:rPr>
              <a:t>ingegneria genetica</a:t>
            </a:r>
            <a:r>
              <a:rPr lang="it-IT" sz="2400" dirty="0">
                <a:solidFill>
                  <a:srgbClr val="002060"/>
                </a:solidFill>
              </a:rPr>
              <a:t> che, secondo l’</a:t>
            </a:r>
            <a:r>
              <a:rPr lang="it-IT" sz="2400" b="1" dirty="0">
                <a:solidFill>
                  <a:srgbClr val="002060"/>
                </a:solidFill>
              </a:rPr>
              <a:t>Enea</a:t>
            </a:r>
            <a:r>
              <a:rPr lang="it-IT" sz="2400" dirty="0">
                <a:solidFill>
                  <a:srgbClr val="002060"/>
                </a:solidFill>
              </a:rPr>
              <a:t>, «può contribuire alla riduzione dei costi attraverso l’incremento dell’efficienza fotosintetica e quindi del rendimento della biomassa, al miglioramento del tasso di crescita della stessa, all’aumento del contenuto in olio».</a:t>
            </a:r>
          </a:p>
          <a:p>
            <a:pPr marL="0" indent="0">
              <a:buNone/>
            </a:pPr>
            <a:endParaRPr lang="it-IT" sz="2667" dirty="0">
              <a:solidFill>
                <a:schemeClr val="bg2">
                  <a:lumMod val="75000"/>
                </a:schemeClr>
              </a:solidFill>
              <a:latin typeface="Lato"/>
            </a:endParaRPr>
          </a:p>
          <a:p>
            <a:pPr marL="101597" indent="0">
              <a:buNone/>
            </a:pPr>
            <a:endParaRPr lang="it-IT" dirty="0" smtClean="0">
              <a:solidFill>
                <a:schemeClr val="bg2">
                  <a:lumMod val="75000"/>
                </a:schemeClr>
              </a:solidFill>
              <a:latin typeface="Lato"/>
            </a:endParaRPr>
          </a:p>
        </p:txBody>
      </p:sp>
      <p:pic>
        <p:nvPicPr>
          <p:cNvPr id="6" name="Google Shape;263;p3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909129" y="0"/>
            <a:ext cx="211223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3017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3068" y="197300"/>
            <a:ext cx="8417267" cy="117275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Lato"/>
              </a:rPr>
              <a:t/>
            </a:r>
            <a:b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Lato"/>
              </a:rPr>
            </a:b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MICROALGHE</a:t>
            </a:r>
            <a:b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Metodi di coltivazione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420" y="2628870"/>
            <a:ext cx="3851331" cy="258629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7069" y="2628870"/>
            <a:ext cx="5361065" cy="258629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591733" y="1748769"/>
            <a:ext cx="175650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67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</a:t>
            </a:r>
            <a:r>
              <a:rPr lang="it-IT" sz="2667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Pond</a:t>
            </a:r>
            <a:endParaRPr lang="it-IT" sz="2667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264400" y="1816168"/>
            <a:ext cx="3362524" cy="872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67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Photobioreactor</a:t>
            </a:r>
            <a:r>
              <a:rPr lang="it-IT" sz="2667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(PBR)</a:t>
            </a:r>
          </a:p>
          <a:p>
            <a:endParaRPr lang="it-IT" sz="2400" dirty="0"/>
          </a:p>
        </p:txBody>
      </p:sp>
      <p:pic>
        <p:nvPicPr>
          <p:cNvPr id="9" name="Google Shape;263;p35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9749109" y="0"/>
            <a:ext cx="211223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6850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960119"/>
            <a:ext cx="10892790" cy="808355"/>
          </a:xfrm>
        </p:spPr>
        <p:txBody>
          <a:bodyPr>
            <a:normAutofit fontScale="90000"/>
          </a:bodyPr>
          <a:lstStyle/>
          <a:p>
            <a:r>
              <a:rPr lang="it-IT" b="1" cap="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b="1" cap="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1" cap="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Progetto ENAC per la produzione di </a:t>
            </a:r>
            <a:r>
              <a:rPr lang="it-IT" b="1" cap="all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Biofuel</a:t>
            </a:r>
            <a:r>
              <a:rPr lang="it-IT" b="1" cap="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alghe </a:t>
            </a: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3200" b="1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testo 6"/>
          <p:cNvSpPr txBox="1">
            <a:spLocks noGrp="1"/>
          </p:cNvSpPr>
          <p:nvPr>
            <p:ph sz="quarter" idx="4294967295"/>
          </p:nvPr>
        </p:nvSpPr>
        <p:spPr>
          <a:xfrm>
            <a:off x="0" y="2487613"/>
            <a:ext cx="6670675" cy="374967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Lato"/>
              </a:rPr>
              <a:t>	</a:t>
            </a:r>
            <a:r>
              <a:rPr lang="it-IT" sz="2667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l’ENAC, nell’ ambito di un programma internazionale di riduzione dell’emissione di CO2 nel settore dell’ aviazione civile, finanzia un progetto di ricerca finalizzato alla produzione di combustibile da biomasse per </a:t>
            </a:r>
            <a:r>
              <a:rPr lang="it-IT" sz="2667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aeromobili</a:t>
            </a:r>
            <a:endParaRPr lang="it-IT" sz="2667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09" y="1617135"/>
            <a:ext cx="2856073" cy="4041456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897466" y="1921020"/>
            <a:ext cx="404489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67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Premio PA Sostenibile 2018</a:t>
            </a:r>
            <a:endParaRPr lang="it-IT" sz="2667" dirty="0"/>
          </a:p>
        </p:txBody>
      </p:sp>
      <p:pic>
        <p:nvPicPr>
          <p:cNvPr id="8" name="Google Shape;263;p3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9349" y="116632"/>
            <a:ext cx="211223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0853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427449"/>
            <a:ext cx="8298733" cy="1172752"/>
          </a:xfrm>
        </p:spPr>
        <p:txBody>
          <a:bodyPr>
            <a:normAutofit fontScale="90000"/>
          </a:bodyPr>
          <a:lstStyle/>
          <a:p>
            <a:r>
              <a:rPr lang="it-IT" b="1" cap="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b="1" cap="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1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b="1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1" cap="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b="1" cap="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1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b="1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1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b="1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1" cap="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Progetto ENAC per la produzione di </a:t>
            </a:r>
            <a:r>
              <a:rPr lang="it-IT" b="1" cap="all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Biofuel</a:t>
            </a:r>
            <a:r>
              <a:rPr lang="it-IT" b="1" cap="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alghe </a:t>
            </a:r>
            <a:br>
              <a:rPr lang="it-IT" b="1" cap="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consorzio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24</a:t>
            </a:fld>
            <a:endParaRPr lang="it-IT"/>
          </a:p>
        </p:txBody>
      </p:sp>
      <p:graphicFrame>
        <p:nvGraphicFramePr>
          <p:cNvPr id="5" name="Diagramma 4"/>
          <p:cNvGraphicFramePr/>
          <p:nvPr>
            <p:extLst/>
          </p:nvPr>
        </p:nvGraphicFramePr>
        <p:xfrm>
          <a:off x="3311691" y="2234015"/>
          <a:ext cx="6223232" cy="3827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oogle Shape;263;p35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9886269" y="139492"/>
            <a:ext cx="211223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7878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160338"/>
            <a:ext cx="11098530" cy="1314450"/>
          </a:xfrm>
        </p:spPr>
        <p:txBody>
          <a:bodyPr>
            <a:normAutofit fontScale="90000"/>
          </a:bodyPr>
          <a:lstStyle/>
          <a:p>
            <a:r>
              <a:rPr lang="it-IT" b="1" cap="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b="1" cap="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1" cap="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 Progetto ENAC per la produzione di </a:t>
            </a:r>
            <a:r>
              <a:rPr lang="it-IT" b="1" cap="all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Biofuel</a:t>
            </a:r>
            <a:r>
              <a:rPr lang="it-IT" b="1" cap="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alghe</a:t>
            </a:r>
            <a:br>
              <a:rPr lang="it-IT" b="1" cap="all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Fasi</a:t>
            </a:r>
            <a:endParaRPr lang="it-IT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Diagramma 4"/>
          <p:cNvGraphicFramePr/>
          <p:nvPr>
            <p:extLst/>
          </p:nvPr>
        </p:nvGraphicFramePr>
        <p:xfrm>
          <a:off x="2779511" y="1554480"/>
          <a:ext cx="6856956" cy="4661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oogle Shape;263;p35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10079765" y="185212"/>
            <a:ext cx="211223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7369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5617"/>
            <a:ext cx="12192000" cy="7030400"/>
          </a:xfrm>
          <a:prstGeom prst="rect">
            <a:avLst/>
          </a:prstGeom>
        </p:spPr>
      </p:pic>
      <p:pic>
        <p:nvPicPr>
          <p:cNvPr id="5" name="Google Shape;263;p3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079765" y="0"/>
            <a:ext cx="211223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7933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4963" y="1612900"/>
            <a:ext cx="4722076" cy="36322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9955" y="1005790"/>
            <a:ext cx="5709484" cy="439171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10188731" cy="6858000"/>
          </a:xfrm>
          <a:prstGeom prst="rect">
            <a:avLst/>
          </a:prstGeom>
        </p:spPr>
      </p:pic>
      <p:pic>
        <p:nvPicPr>
          <p:cNvPr id="5" name="Google Shape;263;p35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9931989" y="0"/>
            <a:ext cx="211223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086425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it-IT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/>
              <a:t>28</a:t>
            </a:fld>
            <a:endParaRPr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44"/>
          <p:cNvSpPr txBox="1">
            <a:spLocks noGrp="1"/>
          </p:cNvSpPr>
          <p:nvPr>
            <p:ph sz="quarter" idx="4294967295"/>
          </p:nvPr>
        </p:nvSpPr>
        <p:spPr>
          <a:xfrm>
            <a:off x="0" y="1125538"/>
            <a:ext cx="10972800" cy="53990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457189" indent="-457189" algn="ctr">
              <a:spcBef>
                <a:spcPts val="0"/>
              </a:spcBef>
              <a:buClr>
                <a:srgbClr val="00B050"/>
              </a:buClr>
              <a:buSzPts val="3200"/>
              <a:buNone/>
            </a:pPr>
            <a:r>
              <a:rPr lang="it-IT" sz="4267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Progetto Green </a:t>
            </a:r>
            <a:r>
              <a:rPr lang="it-IT" sz="4267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4267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4267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airport</a:t>
            </a:r>
            <a:endParaRPr sz="4267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44" descr="BOS-john-nordell-56a058415f9b58eba4affbcd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217921" y="1805940"/>
            <a:ext cx="4744122" cy="229537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4"/>
          <p:cNvSpPr txBox="1"/>
          <p:nvPr/>
        </p:nvSpPr>
        <p:spPr>
          <a:xfrm>
            <a:off x="1199456" y="3284988"/>
            <a:ext cx="10657184" cy="365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it-IT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Costruire con materiale riciclato</a:t>
            </a:r>
            <a:endParaRPr sz="2400" dirty="0"/>
          </a:p>
          <a:p>
            <a:r>
              <a:rPr lang="it-IT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Produzione autonoma di energia elettrica</a:t>
            </a:r>
            <a:endParaRPr sz="2400" dirty="0"/>
          </a:p>
          <a:p>
            <a:r>
              <a:rPr lang="it-IT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Utilizzo della luce naturale durante il giorno</a:t>
            </a:r>
            <a:endParaRPr sz="2400" dirty="0"/>
          </a:p>
          <a:p>
            <a:r>
              <a:rPr lang="it-IT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Scarico toilette utilizzando acqua piovana e/o uso di </a:t>
            </a:r>
            <a:r>
              <a:rPr lang="it-IT" sz="18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waterless</a:t>
            </a:r>
            <a:r>
              <a:rPr lang="it-IT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toilets</a:t>
            </a:r>
            <a:endParaRPr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it-IT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Illuminazione LED</a:t>
            </a:r>
            <a:endParaRPr sz="2400" dirty="0"/>
          </a:p>
          <a:p>
            <a:r>
              <a:rPr lang="it-IT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Veicoli di terra elettrici o ibridi o ad idrogeno</a:t>
            </a:r>
            <a:endParaRPr sz="2400" dirty="0"/>
          </a:p>
          <a:p>
            <a:r>
              <a:rPr lang="it-IT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Utilizzo di asfalto realizzato a bassa temperatura</a:t>
            </a:r>
            <a:endParaRPr sz="2400" dirty="0"/>
          </a:p>
          <a:p>
            <a:r>
              <a:rPr lang="it-IT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Utilizzo di </a:t>
            </a:r>
            <a:r>
              <a:rPr lang="it-IT" sz="18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Electrically</a:t>
            </a:r>
            <a:r>
              <a:rPr lang="it-IT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</a:t>
            </a:r>
            <a:r>
              <a:rPr lang="it-IT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Gates, per minimizzare uso degli APU</a:t>
            </a:r>
            <a:endParaRPr sz="2400" dirty="0"/>
          </a:p>
          <a:p>
            <a:r>
              <a:rPr lang="it-IT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Tubature per fornitura aria </a:t>
            </a:r>
            <a:r>
              <a:rPr lang="it-IT" sz="18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pre-condizionata</a:t>
            </a:r>
            <a:r>
              <a:rPr lang="it-IT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agli aeromobili ai </a:t>
            </a:r>
            <a:r>
              <a:rPr lang="it-IT" sz="18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gates</a:t>
            </a:r>
            <a:endParaRPr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it-IT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Sensori di presenza aeromobile per risparmio di energia elettrica</a:t>
            </a:r>
            <a:endParaRPr sz="2400" dirty="0"/>
          </a:p>
          <a:p>
            <a:r>
              <a:rPr lang="it-IT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Isolamento termico tetto aerostazione per minimizzare necessità aria condizionata</a:t>
            </a:r>
            <a:endParaRPr sz="2400" dirty="0"/>
          </a:p>
          <a:p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4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39349" y="116632"/>
            <a:ext cx="211223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63905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/>
          <a:srcRect l="-93" t="462" r="-29" b="3694"/>
          <a:stretch/>
        </p:blipFill>
        <p:spPr>
          <a:xfrm>
            <a:off x="1088571" y="470263"/>
            <a:ext cx="9396548" cy="5416732"/>
          </a:xfrm>
          <a:prstGeom prst="rect">
            <a:avLst/>
          </a:prstGeom>
        </p:spPr>
      </p:pic>
      <p:pic>
        <p:nvPicPr>
          <p:cNvPr id="3" name="Google Shape;263;p3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079765" y="0"/>
            <a:ext cx="211223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5031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1" descr="Risultati immagini per aircraft emitting co2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133542" y="585622"/>
            <a:ext cx="2592288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/>
          <p:cNvSpPr txBox="1"/>
          <p:nvPr/>
        </p:nvSpPr>
        <p:spPr>
          <a:xfrm>
            <a:off x="4655840" y="585623"/>
            <a:ext cx="5088565" cy="152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 aeroplani, per poter volare, hanno bisogno di bruciare combustibile, e come conseguenza viene immesso </a:t>
            </a:r>
            <a:r>
              <a:rPr lang="it-IT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it-IT" sz="2400" b="1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nell’atmosfera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1" descr="Risultati immagini per aircraft emitting co2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133542" y="2763745"/>
            <a:ext cx="2592288" cy="149733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 txBox="1"/>
          <p:nvPr/>
        </p:nvSpPr>
        <p:spPr>
          <a:xfrm>
            <a:off x="4751851" y="2590800"/>
            <a:ext cx="5088565" cy="167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ogni kg di kerosene bruciato vengono immessi 3,16 Kg di </a:t>
            </a:r>
            <a:r>
              <a:rPr lang="it-IT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it-IT" sz="2400" b="1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nell’atmosfera</a:t>
            </a:r>
          </a:p>
          <a:p>
            <a:pPr>
              <a:buClr>
                <a:srgbClr val="000000"/>
              </a:buClr>
              <a:buSzPts val="1800"/>
            </a:pPr>
            <a:r>
              <a:rPr lang="it-IT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1Kg Kerosene </a:t>
            </a:r>
            <a:r>
              <a:rPr lang="it-IT" sz="2400" b="1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= 3,16 Kg di CO</a:t>
            </a:r>
            <a:r>
              <a:rPr lang="it-IT" sz="2400" b="1" baseline="-25000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2</a:t>
            </a:r>
            <a:r>
              <a:rPr lang="it-IT" sz="2400" b="1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it-IT"/>
              <a:pPr/>
              <a:t>3</a:t>
            </a:fld>
            <a:endParaRPr/>
          </a:p>
        </p:txBody>
      </p:sp>
      <p:pic>
        <p:nvPicPr>
          <p:cNvPr id="7" name="Google Shape;263;p35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9909129" y="0"/>
            <a:ext cx="211223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1;p12" descr="Risultati immagini per roma milano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407470" y="4275301"/>
            <a:ext cx="2044431" cy="23882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 rot="10800000" flipV="1">
            <a:off x="4857749" y="4539112"/>
            <a:ext cx="42862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400"/>
            </a:pPr>
            <a:endParaRPr lang="it-IT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it-IT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</a:t>
            </a:r>
            <a:r>
              <a:rPr lang="it-IT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volo </a:t>
            </a:r>
            <a:r>
              <a:rPr lang="it-IT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Roma-Milano </a:t>
            </a:r>
            <a:r>
              <a:rPr lang="it-IT" dirty="0">
                <a:latin typeface="Arial"/>
                <a:ea typeface="Arial"/>
                <a:cs typeface="Arial"/>
                <a:sym typeface="Arial"/>
              </a:rPr>
              <a:t>(1h di volo)</a:t>
            </a:r>
          </a:p>
          <a:p>
            <a:pPr>
              <a:buClr>
                <a:srgbClr val="000000"/>
              </a:buClr>
              <a:buSzPts val="1400"/>
            </a:pPr>
            <a:r>
              <a:rPr lang="it-IT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 tonnellate kerosene </a:t>
            </a:r>
            <a:endParaRPr lang="it-IT" dirty="0"/>
          </a:p>
          <a:p>
            <a:pPr>
              <a:buClr>
                <a:srgbClr val="000000"/>
              </a:buClr>
              <a:buSzPts val="1400"/>
            </a:pPr>
            <a:r>
              <a:rPr lang="it-IT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Vengono </a:t>
            </a:r>
            <a:r>
              <a:rPr lang="it-IT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emesse in atmosfera </a:t>
            </a:r>
          </a:p>
          <a:p>
            <a:pPr>
              <a:buClr>
                <a:srgbClr val="000000"/>
              </a:buClr>
              <a:buSzPts val="1400"/>
            </a:pPr>
            <a:r>
              <a:rPr lang="it-IT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lang="it-IT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Tonnellate di </a:t>
            </a:r>
            <a:r>
              <a:rPr lang="it-IT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CO</a:t>
            </a:r>
            <a:r>
              <a:rPr lang="it-IT" b="1" baseline="-25000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2</a:t>
            </a:r>
          </a:p>
          <a:p>
            <a:pPr>
              <a:buClr>
                <a:srgbClr val="000000"/>
              </a:buClr>
              <a:buSzPts val="1400"/>
            </a:pPr>
            <a:endParaRPr lang="it-IT" b="1" dirty="0">
              <a:solidFill>
                <a:srgbClr val="FF0000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pic>
        <p:nvPicPr>
          <p:cNvPr id="11" name="Google Shape;102;p12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9642937" y="3766629"/>
            <a:ext cx="1987089" cy="221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0;p12" descr="Risultati immagini per roma milano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9315481" y="2048433"/>
            <a:ext cx="2647459" cy="1377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8687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1291" y="727660"/>
            <a:ext cx="6007815" cy="516837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394" y="5943600"/>
            <a:ext cx="10546081" cy="9144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60070" y="0"/>
            <a:ext cx="9384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ctr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ts val="3200"/>
              <a:buNone/>
            </a:pPr>
            <a:r>
              <a:rPr lang="it-IT" b="1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Calibri"/>
              </a:rPr>
              <a:t>Carbon</a:t>
            </a:r>
            <a:r>
              <a:rPr lang="it-IT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Calibri"/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Calibri"/>
              </a:rPr>
              <a:t>Neutrality</a:t>
            </a:r>
            <a:r>
              <a:rPr lang="it-IT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Calibri"/>
              </a:rPr>
              <a:t>  Degli Aeroporti, e riduzione progressiva delle emissioni</a:t>
            </a:r>
            <a:endParaRPr lang="it-IT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  <a:sym typeface="Calibri"/>
            </a:endParaRPr>
          </a:p>
        </p:txBody>
      </p:sp>
      <p:pic>
        <p:nvPicPr>
          <p:cNvPr id="7" name="Google Shape;263;p35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9886269" y="0"/>
            <a:ext cx="211223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2117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6072327" cy="678593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0505" y="2"/>
            <a:ext cx="5991497" cy="678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49014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Indicatori di tutela ambientale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risparmio energetico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2" y="1690688"/>
            <a:ext cx="10467660" cy="5167312"/>
          </a:xfrm>
          <a:prstGeom prst="rect">
            <a:avLst/>
          </a:prstGeom>
        </p:spPr>
      </p:pic>
      <p:pic>
        <p:nvPicPr>
          <p:cNvPr id="5" name="Google Shape;263;p3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079765" y="0"/>
            <a:ext cx="211223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678746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dirty="0">
                <a:solidFill>
                  <a:srgbClr val="002060"/>
                </a:solidFill>
              </a:rPr>
              <a:t>Indicatori di tutela ambientale</a:t>
            </a:r>
            <a:br>
              <a:rPr lang="it-IT" sz="2000" b="1" dirty="0">
                <a:solidFill>
                  <a:srgbClr val="002060"/>
                </a:solidFill>
              </a:rPr>
            </a:br>
            <a:r>
              <a:rPr lang="it-IT" sz="2000" b="1" dirty="0" smtClean="0">
                <a:solidFill>
                  <a:srgbClr val="002060"/>
                </a:solidFill>
              </a:rPr>
              <a:t>produzione di energia alternativa da fonte rinnovabile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12370" y="1180394"/>
            <a:ext cx="9710059" cy="5677606"/>
          </a:xfrm>
          <a:prstGeom prst="rect">
            <a:avLst/>
          </a:prstGeom>
        </p:spPr>
      </p:pic>
      <p:pic>
        <p:nvPicPr>
          <p:cNvPr id="5" name="Google Shape;263;p3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897699" y="0"/>
            <a:ext cx="211223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4505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3"/>
          <p:cNvSpPr txBox="1"/>
          <p:nvPr/>
        </p:nvSpPr>
        <p:spPr>
          <a:xfrm>
            <a:off x="6288023" y="2712405"/>
            <a:ext cx="5664629" cy="119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it-IT" sz="3467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Grazie per l’Attenzione </a:t>
            </a:r>
            <a:endParaRPr sz="2400" dirty="0"/>
          </a:p>
        </p:txBody>
      </p:sp>
      <p:sp>
        <p:nvSpPr>
          <p:cNvPr id="543" name="Google Shape;543;p63"/>
          <p:cNvSpPr txBox="1"/>
          <p:nvPr/>
        </p:nvSpPr>
        <p:spPr>
          <a:xfrm>
            <a:off x="5807968" y="5157192"/>
            <a:ext cx="6048672" cy="53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r"/>
            <a:r>
              <a:rPr lang="it-IT" sz="2667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/>
          </a:p>
        </p:txBody>
      </p:sp>
      <p:pic>
        <p:nvPicPr>
          <p:cNvPr id="544" name="Google Shape;544;p63" descr="Logo_Enac_ita.gif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217024" y="260649"/>
            <a:ext cx="2351584" cy="882997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63"/>
          <p:cNvSpPr txBox="1"/>
          <p:nvPr/>
        </p:nvSpPr>
        <p:spPr>
          <a:xfrm>
            <a:off x="7363838" y="4101077"/>
            <a:ext cx="3813244" cy="67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it-IT" sz="3600" b="1" dirty="0" smtClean="0">
                <a:solidFill>
                  <a:srgbClr val="3071C3"/>
                </a:solidFill>
                <a:latin typeface="Freestyle Script" panose="030804020302050B0404" pitchFamily="66" charset="0"/>
                <a:ea typeface="Bad Script"/>
                <a:cs typeface="Bad Script"/>
                <a:sym typeface="Bad Script"/>
              </a:rPr>
              <a:t>Ing. Sebastiano Veccia</a:t>
            </a:r>
          </a:p>
          <a:p>
            <a:pPr algn="ctr"/>
            <a:endParaRPr sz="4267" b="1" dirty="0">
              <a:solidFill>
                <a:srgbClr val="3071C3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547" name="Google Shape;547;p63"/>
          <p:cNvSpPr txBox="1"/>
          <p:nvPr/>
        </p:nvSpPr>
        <p:spPr>
          <a:xfrm>
            <a:off x="6429984" y="5253205"/>
            <a:ext cx="5426657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it-IT" b="1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Direttore </a:t>
            </a:r>
            <a:r>
              <a:rPr lang="it-IT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Regolazione Personale e Operazioni Volo</a:t>
            </a:r>
          </a:p>
        </p:txBody>
      </p:sp>
      <p:sp>
        <p:nvSpPr>
          <p:cNvPr id="549" name="Google Shape;549;p6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it-IT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ENAC </a:t>
            </a:r>
            <a:r>
              <a:rPr lang="it-IT" sz="1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–2-4 </a:t>
            </a:r>
            <a:r>
              <a:rPr lang="it-IT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dicembre 2019</a:t>
            </a:r>
          </a:p>
          <a:p>
            <a:endParaRPr sz="16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566462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271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/>
          <p:nvPr/>
        </p:nvSpPr>
        <p:spPr>
          <a:xfrm>
            <a:off x="8439150" y="561975"/>
            <a:ext cx="3657600" cy="398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it-IT" sz="1867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 riduzione delle emissioni di </a:t>
            </a:r>
            <a:r>
              <a:rPr lang="it-IT" sz="1867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it-IT" sz="1867" b="1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it-IT" sz="1867" b="1" baseline="-25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67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 può ottenere tramite</a:t>
            </a:r>
            <a:r>
              <a:rPr lang="it-IT" sz="1867" dirty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dirty="0"/>
          </a:p>
          <a:p>
            <a:pPr algn="ctr"/>
            <a:endParaRPr sz="1867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it-IT" sz="1867" dirty="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Tecnologia</a:t>
            </a:r>
            <a:endParaRPr sz="2400" dirty="0"/>
          </a:p>
          <a:p>
            <a:pPr algn="ctr"/>
            <a:r>
              <a:rPr lang="it-IT" sz="1867" dirty="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Operazioni</a:t>
            </a:r>
            <a:endParaRPr sz="2400" dirty="0"/>
          </a:p>
          <a:p>
            <a:pPr algn="ctr"/>
            <a:r>
              <a:rPr lang="it-IT" sz="1867" dirty="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Infrastrutture</a:t>
            </a:r>
            <a:endParaRPr sz="2400" dirty="0"/>
          </a:p>
          <a:p>
            <a:pPr algn="ctr"/>
            <a:r>
              <a:rPr lang="it-IT" sz="1867" dirty="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Tecnologie aggiuntive </a:t>
            </a:r>
            <a:endParaRPr sz="2400" dirty="0"/>
          </a:p>
          <a:p>
            <a:pPr algn="ctr"/>
            <a:r>
              <a:rPr lang="it-IT" sz="1867" dirty="0" err="1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Biofuels</a:t>
            </a:r>
            <a:endParaRPr sz="1867" dirty="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9349" y="116632"/>
            <a:ext cx="211223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it-IT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/>
              <a:t>4</a:t>
            </a:fld>
            <a:endParaRPr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35" descr="Immagine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39349" y="1124743"/>
            <a:ext cx="8579278" cy="442679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5"/>
          <p:cNvSpPr txBox="1"/>
          <p:nvPr/>
        </p:nvSpPr>
        <p:spPr>
          <a:xfrm>
            <a:off x="911425" y="5467349"/>
            <a:ext cx="10753195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it-IT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Miglioramenti di tecnologia, operazioni ed infrastrutture (con traffico in aumento)  </a:t>
            </a:r>
            <a:endParaRPr sz="2400" dirty="0"/>
          </a:p>
          <a:p>
            <a:pPr algn="ctr"/>
            <a:r>
              <a:rPr lang="it-IT" sz="24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 bastano </a:t>
            </a:r>
            <a:r>
              <a:rPr lang="it-IT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per raggiungere la “Crescita Neutrale”.</a:t>
            </a:r>
            <a:endParaRPr sz="2400" dirty="0"/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Il CORSIA colma il GAP</a:t>
            </a:r>
            <a:endParaRPr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8462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it-IT"/>
              <a:pPr/>
              <a:t>5</a:t>
            </a:fld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it-IT"/>
              <a:pPr/>
              <a:t>5</a:t>
            </a:fld>
            <a:endParaRPr/>
          </a:p>
        </p:txBody>
      </p:sp>
      <p:sp>
        <p:nvSpPr>
          <p:cNvPr id="118" name="Google Shape;118;p14" descr="Risultati immagini per roma milano"/>
          <p:cNvSpPr/>
          <p:nvPr/>
        </p:nvSpPr>
        <p:spPr>
          <a:xfrm>
            <a:off x="207433" y="-192617"/>
            <a:ext cx="406400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26530" y="54457"/>
            <a:ext cx="5523333" cy="666701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/>
          <p:nvPr/>
        </p:nvSpPr>
        <p:spPr>
          <a:xfrm>
            <a:off x="740833" y="1891200"/>
            <a:ext cx="28448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just">
              <a:buClr>
                <a:srgbClr val="000000"/>
              </a:buClr>
              <a:buSzPts val="1400"/>
            </a:pPr>
            <a:endParaRPr lang="it-IT"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SzPts val="1400"/>
            </a:pPr>
            <a:endParaRPr lang="it-IT" sz="1867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SzPts val="1400"/>
            </a:pPr>
            <a:endParaRPr lang="it-IT"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SzPts val="1400"/>
            </a:pPr>
            <a:endParaRPr lang="it-IT" sz="1867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SzPts val="1400"/>
            </a:pP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263;p35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9840549" y="0"/>
            <a:ext cx="211223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egnaposto contenuto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4663" y="1819275"/>
            <a:ext cx="5509879" cy="355843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 rot="10800000" flipV="1">
            <a:off x="7124700" y="5535915"/>
            <a:ext cx="4229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1400"/>
            </a:pPr>
            <a:r>
              <a:rPr lang="it-IT" dirty="0">
                <a:solidFill>
                  <a:srgbClr val="FF0000"/>
                </a:solidFill>
              </a:rPr>
              <a:t>(</a:t>
            </a:r>
            <a:r>
              <a:rPr lang="it-IT" b="1" dirty="0">
                <a:solidFill>
                  <a:srgbClr val="FF0000"/>
                </a:solidFill>
              </a:rPr>
              <a:t>REGOLAMENTO(UE) 2017/2392)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238875" y="1000125"/>
            <a:ext cx="5810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EUROPEAN STATES’ ACTION PLANS ECAC/EU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55421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67" y="78658"/>
            <a:ext cx="5564712" cy="67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949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> </a:t>
            </a:r>
            <a:r>
              <a:rPr lang="it-IT" b="1" dirty="0"/>
              <a:t>AVIATION’S RESPONSE – ICAO 4 PILLARS </a:t>
            </a:r>
            <a:endParaRPr lang="it-IT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77765633"/>
              </p:ext>
            </p:extLst>
          </p:nvPr>
        </p:nvGraphicFramePr>
        <p:xfrm>
          <a:off x="609600" y="1219200"/>
          <a:ext cx="109728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e 9"/>
          <p:cNvSpPr/>
          <p:nvPr/>
        </p:nvSpPr>
        <p:spPr>
          <a:xfrm>
            <a:off x="4293547" y="1641623"/>
            <a:ext cx="792480" cy="80989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rgbClr val="002060"/>
                </a:solidFill>
              </a:rPr>
              <a:t>2</a:t>
            </a:r>
            <a:endParaRPr lang="it-IT" sz="6000" dirty="0">
              <a:solidFill>
                <a:srgbClr val="002060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7070918" y="1644485"/>
            <a:ext cx="827315" cy="8621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rgbClr val="002060"/>
                </a:solidFill>
              </a:rPr>
              <a:t>3</a:t>
            </a:r>
            <a:endParaRPr lang="it-IT" sz="6000" dirty="0">
              <a:solidFill>
                <a:srgbClr val="002060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9802103" y="1699495"/>
            <a:ext cx="940527" cy="8098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rgbClr val="002060"/>
                </a:solidFill>
              </a:rPr>
              <a:t>4</a:t>
            </a:r>
            <a:endParaRPr lang="it-IT" sz="6000" dirty="0">
              <a:solidFill>
                <a:srgbClr val="002060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1562583" y="1713054"/>
            <a:ext cx="868101" cy="8218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rgbClr val="002060"/>
                </a:solidFill>
              </a:rPr>
              <a:t>1</a:t>
            </a:r>
            <a:endParaRPr lang="it-IT" sz="6000" dirty="0">
              <a:solidFill>
                <a:srgbClr val="002060"/>
              </a:solidFill>
            </a:endParaRPr>
          </a:p>
        </p:txBody>
      </p:sp>
      <p:pic>
        <p:nvPicPr>
          <p:cNvPr id="9" name="Google Shape;263;p35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10079765" y="0"/>
            <a:ext cx="211223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7292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endParaRPr sz="16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5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it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/>
              <a:t>8</a:t>
            </a:fld>
            <a:endParaRPr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0"/>
          <p:cNvSpPr txBox="1">
            <a:spLocks noGrp="1"/>
          </p:cNvSpPr>
          <p:nvPr>
            <p:ph type="title" idx="4294967295"/>
          </p:nvPr>
        </p:nvSpPr>
        <p:spPr>
          <a:xfrm>
            <a:off x="1211581" y="260350"/>
            <a:ext cx="8549640" cy="7921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accent1"/>
              </a:buClr>
              <a:buSzPts val="2800"/>
            </a:pPr>
            <a:r>
              <a:rPr lang="it" sz="3733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Cos’è il </a:t>
            </a:r>
            <a:r>
              <a:rPr lang="it" sz="3733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CORSIA</a:t>
            </a:r>
            <a:br>
              <a:rPr lang="it" sz="3733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733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50"/>
          <p:cNvSpPr txBox="1">
            <a:spLocks noGrp="1"/>
          </p:cNvSpPr>
          <p:nvPr>
            <p:ph sz="quarter" idx="4294967295"/>
          </p:nvPr>
        </p:nvSpPr>
        <p:spPr>
          <a:xfrm>
            <a:off x="0" y="1412875"/>
            <a:ext cx="10972800" cy="46799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chemeClr val="accent1"/>
              </a:buClr>
              <a:buSzPts val="2800"/>
              <a:buNone/>
            </a:pPr>
            <a:r>
              <a:rPr lang="it" sz="2667" dirty="0">
                <a:solidFill>
                  <a:schemeClr val="accent1"/>
                </a:solidFill>
              </a:rPr>
              <a:t>Il CORSIA è uno schema adottato dall’ICAO per </a:t>
            </a:r>
            <a:r>
              <a:rPr lang="it" sz="2667" b="1" i="1" dirty="0">
                <a:solidFill>
                  <a:schemeClr val="accent1"/>
                </a:solidFill>
              </a:rPr>
              <a:t>compensare le emissioni di CO</a:t>
            </a:r>
            <a:r>
              <a:rPr lang="it" sz="2667" b="1" i="1" baseline="-25000" dirty="0">
                <a:solidFill>
                  <a:schemeClr val="accent1"/>
                </a:solidFill>
              </a:rPr>
              <a:t>2</a:t>
            </a:r>
            <a:r>
              <a:rPr lang="it" sz="2667" b="1" dirty="0">
                <a:solidFill>
                  <a:schemeClr val="accent1"/>
                </a:solidFill>
              </a:rPr>
              <a:t> </a:t>
            </a:r>
            <a:r>
              <a:rPr lang="it" sz="2667" dirty="0">
                <a:solidFill>
                  <a:schemeClr val="accent1"/>
                </a:solidFill>
              </a:rPr>
              <a:t>derivanti dall’aviazione civile in modo da bloccarne il livello a quello del 2020, per mitigare gli effetti sul clima</a:t>
            </a:r>
            <a:r>
              <a:rPr lang="it" sz="3733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it-IT" dirty="0"/>
              <a:t> 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312" name="Google Shape;312;p50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9349" y="3332992"/>
            <a:ext cx="11796120" cy="278430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0"/>
          <p:cNvSpPr txBox="1"/>
          <p:nvPr/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Google Shape;314;p50"/>
          <p:cNvSpPr txBox="1"/>
          <p:nvPr/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50"/>
          <p:cNvSpPr txBox="1"/>
          <p:nvPr/>
        </p:nvSpPr>
        <p:spPr>
          <a:xfrm>
            <a:off x="203200" y="20320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263;p35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0079765" y="0"/>
            <a:ext cx="211223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7632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 txBox="1">
            <a:spLocks noGrp="1"/>
          </p:cNvSpPr>
          <p:nvPr>
            <p:ph type="title"/>
          </p:nvPr>
        </p:nvSpPr>
        <p:spPr>
          <a:xfrm>
            <a:off x="2745836" y="260648"/>
            <a:ext cx="8918800" cy="79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800"/>
            </a:pPr>
            <a:r>
              <a:rPr lang="it" sz="37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Come funziona il CORSIA</a:t>
            </a:r>
            <a:endParaRPr sz="3733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53"/>
          <p:cNvSpPr txBox="1"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it"/>
              <a:t>Roma, 19 novembre 2018</a:t>
            </a:r>
            <a:endParaRPr/>
          </a:p>
        </p:txBody>
      </p:sp>
      <p:sp>
        <p:nvSpPr>
          <p:cNvPr id="339" name="Google Shape;339;p53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Clr>
                <a:srgbClr val="888888"/>
              </a:buClr>
              <a:buSzPts val="300"/>
            </a:pPr>
            <a:fld id="{00000000-1234-1234-1234-123412341234}" type="slidenum">
              <a:rPr lang="it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88888"/>
                </a:buClr>
                <a:buSzPts val="300"/>
              </a:pPr>
              <a:t>9</a:t>
            </a:fld>
            <a:endParaRPr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53"/>
          <p:cNvSpPr txBox="1">
            <a:spLocks noGrp="1"/>
          </p:cNvSpPr>
          <p:nvPr>
            <p:ph sz="quarter" idx="1"/>
          </p:nvPr>
        </p:nvSpPr>
        <p:spPr>
          <a:xfrm>
            <a:off x="527367" y="1268767"/>
            <a:ext cx="10972800" cy="489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500"/>
              <a:buNone/>
            </a:pPr>
            <a:r>
              <a:rPr lang="it" sz="2400" b="1">
                <a:solidFill>
                  <a:srgbClr val="0070C0"/>
                </a:solidFill>
              </a:rPr>
              <a:t>Requisiti di ammissibilità del CORSIA:</a:t>
            </a:r>
            <a:r>
              <a:rPr lang="it" sz="2400">
                <a:solidFill>
                  <a:srgbClr val="0070C0"/>
                </a:solidFill>
              </a:rPr>
              <a:t> </a:t>
            </a:r>
            <a:endParaRPr sz="240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500"/>
              <a:buNone/>
            </a:pPr>
            <a:endParaRPr sz="1200">
              <a:solidFill>
                <a:srgbClr val="0070C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500"/>
              <a:buNone/>
            </a:pPr>
            <a:r>
              <a:rPr lang="it" sz="2400" b="1">
                <a:solidFill>
                  <a:srgbClr val="0070C0"/>
                </a:solidFill>
              </a:rPr>
              <a:t>gli Operatori aerei</a:t>
            </a:r>
            <a:r>
              <a:rPr lang="it" sz="2400">
                <a:solidFill>
                  <a:srgbClr val="0070C0"/>
                </a:solidFill>
              </a:rPr>
              <a:t> </a:t>
            </a:r>
            <a:endParaRPr sz="2400">
              <a:solidFill>
                <a:srgbClr val="0070C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500"/>
              <a:buNone/>
            </a:pPr>
            <a:endParaRPr sz="2400">
              <a:solidFill>
                <a:srgbClr val="0070C0"/>
              </a:solidFill>
            </a:endParaRPr>
          </a:p>
          <a:p>
            <a:pPr marL="0" indent="59265"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ts val="1800"/>
              <a:buFont typeface="Calibri"/>
              <a:buChar char="•"/>
            </a:pPr>
            <a:r>
              <a:rPr lang="it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 hanno aeromobili con </a:t>
            </a:r>
            <a:r>
              <a:rPr lang="it" sz="2400" b="1" u="sng">
                <a:solidFill>
                  <a:srgbClr val="FF0000"/>
                </a:solidFill>
              </a:rPr>
              <a:t>MTOM </a:t>
            </a:r>
            <a:r>
              <a:rPr lang="it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(peso massimo al decollo) superiore a </a:t>
            </a:r>
            <a:r>
              <a:rPr lang="it" sz="2400" b="1" u="sng">
                <a:solidFill>
                  <a:srgbClr val="FF0000"/>
                </a:solidFill>
              </a:rPr>
              <a:t>5.700 kg</a:t>
            </a:r>
            <a:endParaRPr sz="2400" b="1" u="sng">
              <a:solidFill>
                <a:srgbClr val="FF0000"/>
              </a:solidFill>
            </a:endParaRPr>
          </a:p>
          <a:p>
            <a:pPr marL="0" indent="59265" algn="just">
              <a:lnSpc>
                <a:spcPct val="100000"/>
              </a:lnSpc>
              <a:spcBef>
                <a:spcPts val="0"/>
              </a:spcBef>
              <a:buClr>
                <a:srgbClr val="0000FF"/>
              </a:buClr>
              <a:buSzPts val="1800"/>
              <a:buFont typeface="Calibri"/>
              <a:buChar char="•"/>
            </a:pPr>
            <a:r>
              <a:rPr lang="it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che effettuano con questi aeromobili </a:t>
            </a:r>
            <a:r>
              <a:rPr lang="it" sz="2400" b="1" u="sng">
                <a:solidFill>
                  <a:srgbClr val="0000FF"/>
                </a:solidFill>
              </a:rPr>
              <a:t>voli internazionali</a:t>
            </a:r>
            <a:r>
              <a:rPr lang="it" sz="2400" b="1">
                <a:solidFill>
                  <a:srgbClr val="0000FF"/>
                </a:solidFill>
              </a:rPr>
              <a:t> </a:t>
            </a:r>
            <a:endParaRPr sz="2400" b="1">
              <a:solidFill>
                <a:srgbClr val="0000FF"/>
              </a:solidFill>
            </a:endParaRPr>
          </a:p>
          <a:p>
            <a:pPr marL="609585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" sz="2400">
                <a:solidFill>
                  <a:srgbClr val="0000FF"/>
                </a:solidFill>
              </a:rPr>
              <a:t>(definizione ICAO: l’operazione di un aereo che decolla presso l’aerodromo di uno Stato (ICAO Contracting State) o nei suoi territori, ed atterra in un aerodromo di un altro Stato)</a:t>
            </a:r>
            <a:endParaRPr sz="2400">
              <a:solidFill>
                <a:srgbClr val="0000FF"/>
              </a:solidFill>
            </a:endParaRPr>
          </a:p>
          <a:p>
            <a:pPr marL="0" indent="59265" algn="just">
              <a:lnSpc>
                <a:spcPct val="100000"/>
              </a:lnSpc>
              <a:spcBef>
                <a:spcPts val="0"/>
              </a:spcBef>
              <a:buClr>
                <a:srgbClr val="FF00FF"/>
              </a:buClr>
              <a:buSzPts val="1800"/>
              <a:buFont typeface="Calibri"/>
              <a:buChar char="•"/>
            </a:pPr>
            <a:r>
              <a:rPr lang="it" sz="2400">
                <a:solidFill>
                  <a:srgbClr val="FF00FF"/>
                </a:solidFill>
              </a:rPr>
              <a:t>emettono</a:t>
            </a:r>
            <a:r>
              <a:rPr lang="it" sz="2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 più di </a:t>
            </a:r>
            <a:r>
              <a:rPr lang="it" sz="2400" b="1" u="sng">
                <a:solidFill>
                  <a:srgbClr val="FF00FF"/>
                </a:solidFill>
              </a:rPr>
              <a:t>10.000 tonnellate l’anno di CO</a:t>
            </a:r>
            <a:r>
              <a:rPr lang="it" sz="2400" b="1" baseline="-25000">
                <a:solidFill>
                  <a:srgbClr val="FF00FF"/>
                </a:solidFill>
              </a:rPr>
              <a:t>2</a:t>
            </a:r>
            <a:r>
              <a:rPr lang="it" sz="2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FF00FF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solidFill>
                <a:srgbClr val="FF00FF"/>
              </a:solidFill>
            </a:endParaRPr>
          </a:p>
          <a:p>
            <a:pPr marL="0" indent="609585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500"/>
              <a:buNone/>
            </a:pPr>
            <a:r>
              <a:rPr lang="it" sz="2400"/>
              <a:t>→ </a:t>
            </a:r>
            <a:r>
              <a:rPr lang="it" sz="2400" b="1" i="1" u="sng">
                <a:solidFill>
                  <a:schemeClr val="dk1"/>
                </a:solidFill>
              </a:rPr>
              <a:t>con esclusione </a:t>
            </a:r>
            <a:r>
              <a:rPr lang="it" sz="2400" b="1" i="1" u="sng"/>
              <a:t>dei</a:t>
            </a:r>
            <a:r>
              <a:rPr lang="it" sz="2400" b="1" i="1" u="sng">
                <a:solidFill>
                  <a:schemeClr val="dk1"/>
                </a:solidFill>
              </a:rPr>
              <a:t> voli umanitari, medici e antincendio</a:t>
            </a:r>
            <a:endParaRPr sz="240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sz="3333" i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53"/>
          <p:cNvSpPr/>
          <p:nvPr/>
        </p:nvSpPr>
        <p:spPr>
          <a:xfrm>
            <a:off x="9446423" y="3115281"/>
            <a:ext cx="2666000" cy="9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3"/>
          <p:cNvSpPr/>
          <p:nvPr/>
        </p:nvSpPr>
        <p:spPr>
          <a:xfrm>
            <a:off x="9446423" y="4171399"/>
            <a:ext cx="2666000" cy="9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3"/>
          <p:cNvSpPr/>
          <p:nvPr/>
        </p:nvSpPr>
        <p:spPr>
          <a:xfrm>
            <a:off x="9446423" y="2059164"/>
            <a:ext cx="2666000" cy="9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3"/>
          <p:cNvSpPr txBox="1"/>
          <p:nvPr/>
        </p:nvSpPr>
        <p:spPr>
          <a:xfrm>
            <a:off x="5197597" y="5369441"/>
            <a:ext cx="5466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chemeClr val="accent1"/>
              </a:buClr>
              <a:buSzPts val="2800"/>
            </a:pPr>
            <a:r>
              <a:rPr lang="it" sz="373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263;p3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897699" y="0"/>
            <a:ext cx="211223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3827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1060</Words>
  <Application>Microsoft Office PowerPoint</Application>
  <PresentationFormat>Widescreen</PresentationFormat>
  <Paragraphs>224</Paragraphs>
  <Slides>34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34</vt:i4>
      </vt:variant>
    </vt:vector>
  </HeadingPairs>
  <TitlesOfParts>
    <vt:vector size="49" baseType="lpstr">
      <vt:lpstr>Arial</vt:lpstr>
      <vt:lpstr>Bad Script</vt:lpstr>
      <vt:lpstr>Bookman Old Style</vt:lpstr>
      <vt:lpstr>Calibri</vt:lpstr>
      <vt:lpstr>Calibri Light</vt:lpstr>
      <vt:lpstr>Freestyle Script</vt:lpstr>
      <vt:lpstr>Garamond</vt:lpstr>
      <vt:lpstr>Gill Sans MT</vt:lpstr>
      <vt:lpstr>Lato</vt:lpstr>
      <vt:lpstr>Times New Roman</vt:lpstr>
      <vt:lpstr>Verdana</vt:lpstr>
      <vt:lpstr>Wingdings</vt:lpstr>
      <vt:lpstr>Wingdings 3</vt:lpstr>
      <vt:lpstr>1_Tema di Office</vt:lpstr>
      <vt:lpstr>Satellite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AVIATION’S RESPONSE – ICAO 4 PILLARS </vt:lpstr>
      <vt:lpstr>Cos’è il CORSIA </vt:lpstr>
      <vt:lpstr>Come funziona il CORSIA</vt:lpstr>
      <vt:lpstr>Come funziona il CORSIA</vt:lpstr>
      <vt:lpstr>Come funziona il CORSIA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Carburanti Alternativi</vt:lpstr>
      <vt:lpstr>I Carburanti Alternativi – Sostenibilità EU</vt:lpstr>
      <vt:lpstr>QUALI SONO I CARBURANTI ALTERNATIVI?</vt:lpstr>
      <vt:lpstr>Presentazione standard di PowerPoint</vt:lpstr>
      <vt:lpstr>LE MICROALGHE</vt:lpstr>
      <vt:lpstr> LE MICROALGHE Metodi di coltivazione </vt:lpstr>
      <vt:lpstr> Il Progetto ENAC per la produzione di Biofuel da alghe  </vt:lpstr>
      <vt:lpstr>       Il Progetto ENAC per la produzione di Biofuel da alghe  Il consorzio </vt:lpstr>
      <vt:lpstr>  Il Progetto ENAC per la produzione di Biofuel da alghe Le Fasi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Indicatori di tutela ambientale risparmio energetico</vt:lpstr>
      <vt:lpstr>Indicatori di tutela ambientale produzione di energia alternativa da fonte rinnovabile</vt:lpstr>
      <vt:lpstr>Presentazione standard di PowerPoint</vt:lpstr>
    </vt:vector>
  </TitlesOfParts>
  <Company>E.N.A.C. Direzione Sistemi Informativi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e05695</dc:creator>
  <cp:lastModifiedBy>e22540</cp:lastModifiedBy>
  <cp:revision>75</cp:revision>
  <cp:lastPrinted>2019-12-03T13:15:58Z</cp:lastPrinted>
  <dcterms:created xsi:type="dcterms:W3CDTF">2019-11-26T14:40:20Z</dcterms:created>
  <dcterms:modified xsi:type="dcterms:W3CDTF">2019-12-03T14:42:02Z</dcterms:modified>
</cp:coreProperties>
</file>