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33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822" y="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DEC3C8-4DFA-416D-8767-C9A514398FE3}" type="datetimeFigureOut">
              <a:rPr lang="it-IT" smtClean="0"/>
              <a:pPr/>
              <a:t>03/12/2018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BF2F29-7F43-468E-85E0-F8DA7824A513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BF2F29-7F43-468E-85E0-F8DA7824A513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8537E-89B7-4821-AD87-75586960C909}" type="datetimeFigureOut">
              <a:rPr lang="it-IT" smtClean="0"/>
              <a:pPr/>
              <a:t>03/12/2018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B5D49-AF82-44E5-9E21-766FD18CD8F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8537E-89B7-4821-AD87-75586960C909}" type="datetimeFigureOut">
              <a:rPr lang="it-IT" smtClean="0"/>
              <a:pPr/>
              <a:t>03/12/2018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B5D49-AF82-44E5-9E21-766FD18CD8F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8537E-89B7-4821-AD87-75586960C909}" type="datetimeFigureOut">
              <a:rPr lang="it-IT" smtClean="0"/>
              <a:pPr/>
              <a:t>03/12/2018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B5D49-AF82-44E5-9E21-766FD18CD8F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8537E-89B7-4821-AD87-75586960C909}" type="datetimeFigureOut">
              <a:rPr lang="it-IT" smtClean="0"/>
              <a:pPr/>
              <a:t>03/12/2018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B5D49-AF82-44E5-9E21-766FD18CD8F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8537E-89B7-4821-AD87-75586960C909}" type="datetimeFigureOut">
              <a:rPr lang="it-IT" smtClean="0"/>
              <a:pPr/>
              <a:t>03/12/2018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B5D49-AF82-44E5-9E21-766FD18CD8F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8537E-89B7-4821-AD87-75586960C909}" type="datetimeFigureOut">
              <a:rPr lang="it-IT" smtClean="0"/>
              <a:pPr/>
              <a:t>03/12/2018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B5D49-AF82-44E5-9E21-766FD18CD8F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8537E-89B7-4821-AD87-75586960C909}" type="datetimeFigureOut">
              <a:rPr lang="it-IT" smtClean="0"/>
              <a:pPr/>
              <a:t>03/12/2018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B5D49-AF82-44E5-9E21-766FD18CD8F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8537E-89B7-4821-AD87-75586960C909}" type="datetimeFigureOut">
              <a:rPr lang="it-IT" smtClean="0"/>
              <a:pPr/>
              <a:t>03/12/2018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B5D49-AF82-44E5-9E21-766FD18CD8F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8537E-89B7-4821-AD87-75586960C909}" type="datetimeFigureOut">
              <a:rPr lang="it-IT" smtClean="0"/>
              <a:pPr/>
              <a:t>03/12/2018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B5D49-AF82-44E5-9E21-766FD18CD8F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8537E-89B7-4821-AD87-75586960C909}" type="datetimeFigureOut">
              <a:rPr lang="it-IT" smtClean="0"/>
              <a:pPr/>
              <a:t>03/12/2018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B5D49-AF82-44E5-9E21-766FD18CD8F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8537E-89B7-4821-AD87-75586960C909}" type="datetimeFigureOut">
              <a:rPr lang="it-IT" smtClean="0"/>
              <a:pPr/>
              <a:t>03/12/2018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B5D49-AF82-44E5-9E21-766FD18CD8F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18537E-89B7-4821-AD87-75586960C909}" type="datetimeFigureOut">
              <a:rPr lang="it-IT" smtClean="0"/>
              <a:pPr/>
              <a:t>03/12/2018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0B5D49-AF82-44E5-9E21-766FD18CD8F5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asellaDiTesto 13"/>
          <p:cNvSpPr txBox="1"/>
          <p:nvPr/>
        </p:nvSpPr>
        <p:spPr>
          <a:xfrm>
            <a:off x="0" y="2427734"/>
            <a:ext cx="9144000" cy="461665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400" b="1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LA COMPETITIVITÀ DEL SETTORE AEROPORTUALE </a:t>
            </a:r>
            <a:endParaRPr lang="it-IT" sz="1000" b="1" dirty="0" smtClean="0">
              <a:solidFill>
                <a:schemeClr val="accent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0" y="-92546"/>
            <a:ext cx="9144000" cy="27363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9" name="Immagine 8" descr="logo_Assaeroport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88305"/>
            <a:ext cx="1800199" cy="517713"/>
          </a:xfrm>
          <a:prstGeom prst="rect">
            <a:avLst/>
          </a:prstGeom>
        </p:spPr>
      </p:pic>
      <p:pic>
        <p:nvPicPr>
          <p:cNvPr id="17" name="Immagine 16" descr="Copertina ACI EUROPE.jpg"/>
          <p:cNvPicPr>
            <a:picLocks noChangeAspect="1"/>
          </p:cNvPicPr>
          <p:nvPr/>
        </p:nvPicPr>
        <p:blipFill>
          <a:blip r:embed="rId4" cstate="print"/>
          <a:srcRect t="6691" b="5655"/>
          <a:stretch>
            <a:fillRect/>
          </a:stretch>
        </p:blipFill>
        <p:spPr>
          <a:xfrm>
            <a:off x="6876256" y="195486"/>
            <a:ext cx="1728192" cy="2060537"/>
          </a:xfrm>
          <a:prstGeom prst="rect">
            <a:avLst/>
          </a:prstGeom>
        </p:spPr>
      </p:pic>
      <p:pic>
        <p:nvPicPr>
          <p:cNvPr id="18" name="Immagine 17" descr="Copertina Assaeroporti.jpg"/>
          <p:cNvPicPr>
            <a:picLocks noChangeAspect="1"/>
          </p:cNvPicPr>
          <p:nvPr/>
        </p:nvPicPr>
        <p:blipFill>
          <a:blip r:embed="rId5" cstate="print"/>
          <a:srcRect t="8333" b="8333"/>
          <a:stretch>
            <a:fillRect/>
          </a:stretch>
        </p:blipFill>
        <p:spPr>
          <a:xfrm>
            <a:off x="4788024" y="195486"/>
            <a:ext cx="1800200" cy="2057798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-44067" y="4227934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XIII Corso di formazione </a:t>
            </a:r>
            <a:r>
              <a:rPr lang="it-IT" sz="1200" b="1" dirty="0" err="1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giuridico–amministrativa</a:t>
            </a:r>
            <a:r>
              <a:rPr lang="it-IT" sz="12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  <a:p>
            <a:pPr algn="ctr"/>
            <a:r>
              <a:rPr lang="it-IT" sz="12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IL </a:t>
            </a:r>
            <a:r>
              <a:rPr lang="it-IT" sz="1200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TRASPORTO AEREO </a:t>
            </a:r>
            <a:r>
              <a:rPr lang="it-IT" sz="12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 </a:t>
            </a:r>
            <a:r>
              <a:rPr lang="it-IT" sz="1200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VENT’ANNI DALLA LIBERALIZZAZIONE</a:t>
            </a:r>
            <a:endParaRPr lang="it-IT" sz="1200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en-US" sz="12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Roma, 3 </a:t>
            </a:r>
            <a:r>
              <a:rPr lang="en-US" sz="1200" b="1" dirty="0" err="1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dicembre</a:t>
            </a:r>
            <a:r>
              <a:rPr lang="en-US" sz="12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2018 </a:t>
            </a:r>
            <a:r>
              <a:rPr lang="it-IT" sz="12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 ENAC, Sala </a:t>
            </a:r>
            <a:r>
              <a:rPr lang="it-IT" sz="1200" b="1" dirty="0" err="1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Tamburro</a:t>
            </a:r>
            <a:endParaRPr lang="it-IT" sz="1200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5508104" y="3478237"/>
            <a:ext cx="35283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Avv. Valentina </a:t>
            </a:r>
            <a:r>
              <a:rPr lang="it-IT" sz="1200" b="1" dirty="0" err="1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Lener</a:t>
            </a:r>
            <a:endParaRPr lang="it-IT" sz="1200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it-IT" sz="12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Direttore Generale ASSAEROPORTI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77</TotalTime>
  <Words>35</Words>
  <Application>Microsoft Office PowerPoint</Application>
  <PresentationFormat>Presentazione su schermo (16:9)</PresentationFormat>
  <Paragraphs>7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Verdana</vt:lpstr>
      <vt:lpstr>Tema di Office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E37220</dc:creator>
  <cp:lastModifiedBy>Admin</cp:lastModifiedBy>
  <cp:revision>21</cp:revision>
  <dcterms:created xsi:type="dcterms:W3CDTF">2014-02-13T15:36:45Z</dcterms:created>
  <dcterms:modified xsi:type="dcterms:W3CDTF">2018-12-03T13:33:53Z</dcterms:modified>
</cp:coreProperties>
</file>